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95" r:id="rId4"/>
    <p:sldId id="297" r:id="rId5"/>
    <p:sldId id="299" r:id="rId6"/>
    <p:sldId id="296" r:id="rId7"/>
    <p:sldId id="298" r:id="rId8"/>
    <p:sldId id="300" r:id="rId9"/>
    <p:sldId id="301" r:id="rId10"/>
    <p:sldId id="303" r:id="rId11"/>
    <p:sldId id="302" r:id="rId12"/>
    <p:sldId id="268" r:id="rId13"/>
    <p:sldId id="258" r:id="rId14"/>
  </p:sldIdLst>
  <p:sldSz cx="10693400" cy="756126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96888" indent="-396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95363" indent="-809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492250" indent="-1206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990725" indent="-16192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7BB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5" autoAdjust="0"/>
    <p:restoredTop sz="88604" autoAdjust="0"/>
  </p:normalViewPr>
  <p:slideViewPr>
    <p:cSldViewPr>
      <p:cViewPr varScale="1">
        <p:scale>
          <a:sx n="57" d="100"/>
          <a:sy n="57" d="100"/>
        </p:scale>
        <p:origin x="67" y="355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B446A5-4D40-45C3-A10C-198CF53C52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F2F650-6CDB-4CF5-9E50-CC101E3960D4}">
      <dgm:prSet phldrT="[Текст]" custT="1"/>
      <dgm:spPr/>
      <dgm:t>
        <a:bodyPr/>
        <a:lstStyle/>
        <a:p>
          <a:r>
            <a:rPr lang="ru-RU" sz="2000" dirty="0"/>
            <a:t>Активной работе по поддержке процесса сетевого взаимодействия школ в прошлом году способствовали два ключевых факта:</a:t>
          </a:r>
        </a:p>
      </dgm:t>
    </dgm:pt>
    <dgm:pt modelId="{4B5372CC-068B-4811-856C-2B109FEDC1A1}" type="parTrans" cxnId="{6935EE3C-5DCE-492B-ACBC-B2717BFAB74A}">
      <dgm:prSet/>
      <dgm:spPr/>
      <dgm:t>
        <a:bodyPr/>
        <a:lstStyle/>
        <a:p>
          <a:endParaRPr lang="ru-RU"/>
        </a:p>
      </dgm:t>
    </dgm:pt>
    <dgm:pt modelId="{CA6FF076-0010-4E21-B6D5-2F16118A7E8C}" type="sibTrans" cxnId="{6935EE3C-5DCE-492B-ACBC-B2717BFAB74A}">
      <dgm:prSet/>
      <dgm:spPr/>
      <dgm:t>
        <a:bodyPr/>
        <a:lstStyle/>
        <a:p>
          <a:endParaRPr lang="ru-RU"/>
        </a:p>
      </dgm:t>
    </dgm:pt>
    <dgm:pt modelId="{A4422A11-15D4-4DE1-9313-61A9821A33E2}">
      <dgm:prSet phldrT="[Текст]" custT="1"/>
      <dgm:spPr/>
      <dgm:t>
        <a:bodyPr/>
        <a:lstStyle/>
        <a:p>
          <a:r>
            <a:rPr lang="ru-RU" sz="2000" dirty="0"/>
            <a:t>само мероприятие 2.3 ФЦПРО, в рамках которого школам предоставлены гранты, звучит как «Создание сети школ, реализующих инновационные программы для отработки новых технологий и содержания обучения и воспитания, через конкурсную поддержку школьных инициатив и сетевых проектов»</a:t>
          </a:r>
        </a:p>
      </dgm:t>
    </dgm:pt>
    <dgm:pt modelId="{F201FA10-B109-45AF-BBB6-39DE67EC3751}" type="parTrans" cxnId="{F2FA61A4-D47F-4870-99DE-A13A2F61CECA}">
      <dgm:prSet/>
      <dgm:spPr/>
      <dgm:t>
        <a:bodyPr/>
        <a:lstStyle/>
        <a:p>
          <a:endParaRPr lang="ru-RU"/>
        </a:p>
      </dgm:t>
    </dgm:pt>
    <dgm:pt modelId="{9A64DC98-29D9-4653-935A-C6F3F5F8462A}" type="sibTrans" cxnId="{F2FA61A4-D47F-4870-99DE-A13A2F61CECA}">
      <dgm:prSet/>
      <dgm:spPr/>
      <dgm:t>
        <a:bodyPr/>
        <a:lstStyle/>
        <a:p>
          <a:endParaRPr lang="ru-RU"/>
        </a:p>
      </dgm:t>
    </dgm:pt>
    <dgm:pt modelId="{44548184-19CE-4CA3-BFB3-DAE5F873FBF4}">
      <dgm:prSet phldrT="[Текст]" custT="1"/>
      <dgm:spPr/>
      <dgm:t>
        <a:bodyPr/>
        <a:lstStyle/>
        <a:p>
          <a:r>
            <a:rPr lang="ru-RU" sz="2000" dirty="0"/>
            <a:t>К концу периода реализации инновационных проектов школами на сайте насчитывалось порядка 100 сетей. Во многих сетях отмечалось:</a:t>
          </a:r>
        </a:p>
      </dgm:t>
    </dgm:pt>
    <dgm:pt modelId="{5542BC63-3E43-4B20-9FB5-A1524CC97BEA}" type="parTrans" cxnId="{F9874CBF-03DE-4D61-8636-CAD623A730B7}">
      <dgm:prSet/>
      <dgm:spPr/>
      <dgm:t>
        <a:bodyPr/>
        <a:lstStyle/>
        <a:p>
          <a:endParaRPr lang="ru-RU"/>
        </a:p>
      </dgm:t>
    </dgm:pt>
    <dgm:pt modelId="{6EE049A5-9763-483A-9B63-2F024822C7B3}" type="sibTrans" cxnId="{F9874CBF-03DE-4D61-8636-CAD623A730B7}">
      <dgm:prSet/>
      <dgm:spPr/>
      <dgm:t>
        <a:bodyPr/>
        <a:lstStyle/>
        <a:p>
          <a:endParaRPr lang="ru-RU"/>
        </a:p>
      </dgm:t>
    </dgm:pt>
    <dgm:pt modelId="{05FBFAE0-890D-4AB4-9C32-D22BC0DBAC48}">
      <dgm:prSet phldrT="[Текст]" custT="1"/>
      <dgm:spPr/>
      <dgm:t>
        <a:bodyPr/>
        <a:lstStyle/>
        <a:p>
          <a:r>
            <a:rPr lang="ru-RU" sz="2000" dirty="0"/>
            <a:t>большое количество участников</a:t>
          </a:r>
        </a:p>
      </dgm:t>
    </dgm:pt>
    <dgm:pt modelId="{6BE320A9-586F-4CD0-B82B-3729D1BF0F63}" type="parTrans" cxnId="{F689BB3D-F8A1-46A5-9D19-0E864BD828E6}">
      <dgm:prSet/>
      <dgm:spPr/>
      <dgm:t>
        <a:bodyPr/>
        <a:lstStyle/>
        <a:p>
          <a:endParaRPr lang="ru-RU"/>
        </a:p>
      </dgm:t>
    </dgm:pt>
    <dgm:pt modelId="{2698FCEB-BAFA-4084-AF2C-BB7E821EF9DB}" type="sibTrans" cxnId="{F689BB3D-F8A1-46A5-9D19-0E864BD828E6}">
      <dgm:prSet/>
      <dgm:spPr/>
      <dgm:t>
        <a:bodyPr/>
        <a:lstStyle/>
        <a:p>
          <a:endParaRPr lang="ru-RU"/>
        </a:p>
      </dgm:t>
    </dgm:pt>
    <dgm:pt modelId="{DB2AAEAC-EB7E-43D1-8B3C-35FCC191C31F}">
      <dgm:prSet custT="1"/>
      <dgm:spPr/>
      <dgm:t>
        <a:bodyPr/>
        <a:lstStyle/>
        <a:p>
          <a:r>
            <a:rPr lang="ru-RU" sz="2000" dirty="0"/>
            <a:t>сами условия конкурсного отбора и заявка каждого конкурсанта включали этот аспект по созданию и развитию методической сети школ, реализующих инновационные проекты</a:t>
          </a:r>
        </a:p>
      </dgm:t>
    </dgm:pt>
    <dgm:pt modelId="{80DD9C80-C203-4231-AC8F-3ABFACEC9C84}" type="parTrans" cxnId="{3AD57917-5B7F-4756-8BFA-888A059FB8C0}">
      <dgm:prSet/>
      <dgm:spPr/>
      <dgm:t>
        <a:bodyPr/>
        <a:lstStyle/>
        <a:p>
          <a:endParaRPr lang="ru-RU"/>
        </a:p>
      </dgm:t>
    </dgm:pt>
    <dgm:pt modelId="{2687E34F-6FBE-4F55-BBB9-2C129D03B74F}" type="sibTrans" cxnId="{3AD57917-5B7F-4756-8BFA-888A059FB8C0}">
      <dgm:prSet/>
      <dgm:spPr/>
      <dgm:t>
        <a:bodyPr/>
        <a:lstStyle/>
        <a:p>
          <a:endParaRPr lang="ru-RU"/>
        </a:p>
      </dgm:t>
    </dgm:pt>
    <dgm:pt modelId="{3E505D3D-3580-4354-BD71-72CAF5436460}">
      <dgm:prSet phldrT="[Текст]" custT="1"/>
      <dgm:spPr/>
      <dgm:t>
        <a:bodyPr/>
        <a:lstStyle/>
        <a:p>
          <a:r>
            <a:rPr lang="ru-RU" sz="2000" dirty="0"/>
            <a:t>регулярное размещение актуальных проектных материалов</a:t>
          </a:r>
        </a:p>
      </dgm:t>
    </dgm:pt>
    <dgm:pt modelId="{EDF9A14A-8DA9-452B-880F-F07185C985E7}" type="parTrans" cxnId="{AFF99634-07D1-46DF-9577-20375753D5A7}">
      <dgm:prSet/>
      <dgm:spPr/>
      <dgm:t>
        <a:bodyPr/>
        <a:lstStyle/>
        <a:p>
          <a:endParaRPr lang="ru-RU"/>
        </a:p>
      </dgm:t>
    </dgm:pt>
    <dgm:pt modelId="{C40F9B60-4D40-4653-BFAA-B0D54D78083D}" type="sibTrans" cxnId="{AFF99634-07D1-46DF-9577-20375753D5A7}">
      <dgm:prSet/>
      <dgm:spPr/>
      <dgm:t>
        <a:bodyPr/>
        <a:lstStyle/>
        <a:p>
          <a:endParaRPr lang="ru-RU"/>
        </a:p>
      </dgm:t>
    </dgm:pt>
    <dgm:pt modelId="{07F2E6D6-7F87-43F4-9352-78C5B299764B}">
      <dgm:prSet phldrT="[Текст]" custT="1"/>
      <dgm:spPr/>
      <dgm:t>
        <a:bodyPr/>
        <a:lstStyle/>
        <a:p>
          <a:r>
            <a:rPr lang="ru-RU" sz="2000" dirty="0"/>
            <a:t>анонсирование проводимых школами мероприятий</a:t>
          </a:r>
        </a:p>
      </dgm:t>
    </dgm:pt>
    <dgm:pt modelId="{F2950D78-0C86-43BB-9B66-2864BCF81313}" type="parTrans" cxnId="{5A96C658-02DB-411C-B3A5-FE176946D48D}">
      <dgm:prSet/>
      <dgm:spPr/>
      <dgm:t>
        <a:bodyPr/>
        <a:lstStyle/>
        <a:p>
          <a:endParaRPr lang="ru-RU"/>
        </a:p>
      </dgm:t>
    </dgm:pt>
    <dgm:pt modelId="{F6749629-5195-4CD0-97A5-48FD24BC07C5}" type="sibTrans" cxnId="{5A96C658-02DB-411C-B3A5-FE176946D48D}">
      <dgm:prSet/>
      <dgm:spPr/>
      <dgm:t>
        <a:bodyPr/>
        <a:lstStyle/>
        <a:p>
          <a:endParaRPr lang="ru-RU"/>
        </a:p>
      </dgm:t>
    </dgm:pt>
    <dgm:pt modelId="{5FB4AA65-EF66-4060-9324-565E9007B652}">
      <dgm:prSet phldrT="[Текст]" custT="1"/>
      <dgm:spPr/>
      <dgm:t>
        <a:bodyPr/>
        <a:lstStyle/>
        <a:p>
          <a:r>
            <a:rPr lang="ru-RU" sz="2000" dirty="0"/>
            <a:t>голосование участников за комментарии школ и их обсуждение</a:t>
          </a:r>
        </a:p>
      </dgm:t>
    </dgm:pt>
    <dgm:pt modelId="{8FF28BF3-0C04-460E-83B9-E5D2846D5715}" type="parTrans" cxnId="{A21B9E0F-758B-4293-B391-BA0BC4740F86}">
      <dgm:prSet/>
      <dgm:spPr/>
      <dgm:t>
        <a:bodyPr/>
        <a:lstStyle/>
        <a:p>
          <a:endParaRPr lang="ru-RU"/>
        </a:p>
      </dgm:t>
    </dgm:pt>
    <dgm:pt modelId="{0B85824F-D0C3-40EC-8A4F-CEBB74227303}" type="sibTrans" cxnId="{A21B9E0F-758B-4293-B391-BA0BC4740F86}">
      <dgm:prSet/>
      <dgm:spPr/>
      <dgm:t>
        <a:bodyPr/>
        <a:lstStyle/>
        <a:p>
          <a:endParaRPr lang="ru-RU"/>
        </a:p>
      </dgm:t>
    </dgm:pt>
    <dgm:pt modelId="{DA1BF302-9D17-4FEE-81FF-018628BF88BE}" type="pres">
      <dgm:prSet presAssocID="{56B446A5-4D40-45C3-A10C-198CF53C52A1}" presName="linear" presStyleCnt="0">
        <dgm:presLayoutVars>
          <dgm:animLvl val="lvl"/>
          <dgm:resizeHandles val="exact"/>
        </dgm:presLayoutVars>
      </dgm:prSet>
      <dgm:spPr/>
    </dgm:pt>
    <dgm:pt modelId="{EEF90386-1D15-420A-8B90-9BB6E59A4A9B}" type="pres">
      <dgm:prSet presAssocID="{B0F2F650-6CDB-4CF5-9E50-CC101E3960D4}" presName="parentText" presStyleLbl="node1" presStyleIdx="0" presStyleCnt="2" custScaleY="79731" custLinFactNeighborY="-1263">
        <dgm:presLayoutVars>
          <dgm:chMax val="0"/>
          <dgm:bulletEnabled val="1"/>
        </dgm:presLayoutVars>
      </dgm:prSet>
      <dgm:spPr/>
    </dgm:pt>
    <dgm:pt modelId="{DDF28764-1866-4F7B-97B7-2D9FA52E41FB}" type="pres">
      <dgm:prSet presAssocID="{B0F2F650-6CDB-4CF5-9E50-CC101E3960D4}" presName="childText" presStyleLbl="revTx" presStyleIdx="0" presStyleCnt="2" custLinFactNeighborY="3640">
        <dgm:presLayoutVars>
          <dgm:bulletEnabled val="1"/>
        </dgm:presLayoutVars>
      </dgm:prSet>
      <dgm:spPr/>
    </dgm:pt>
    <dgm:pt modelId="{C52F52E5-090D-4D1E-983D-8647D3A59E90}" type="pres">
      <dgm:prSet presAssocID="{44548184-19CE-4CA3-BFB3-DAE5F873FBF4}" presName="parentText" presStyleLbl="node1" presStyleIdx="1" presStyleCnt="2" custScaleY="64492" custLinFactNeighborY="8730">
        <dgm:presLayoutVars>
          <dgm:chMax val="0"/>
          <dgm:bulletEnabled val="1"/>
        </dgm:presLayoutVars>
      </dgm:prSet>
      <dgm:spPr/>
    </dgm:pt>
    <dgm:pt modelId="{66862F15-A9FE-4F97-AB75-EAB75AEBDA70}" type="pres">
      <dgm:prSet presAssocID="{44548184-19CE-4CA3-BFB3-DAE5F873FBF4}" presName="childText" presStyleLbl="revTx" presStyleIdx="1" presStyleCnt="2" custScaleY="114668" custLinFactNeighborY="19922">
        <dgm:presLayoutVars>
          <dgm:bulletEnabled val="1"/>
        </dgm:presLayoutVars>
      </dgm:prSet>
      <dgm:spPr/>
    </dgm:pt>
  </dgm:ptLst>
  <dgm:cxnLst>
    <dgm:cxn modelId="{E08ECE15-B31E-4A71-A9DE-D7F2B584E14D}" type="presOf" srcId="{DB2AAEAC-EB7E-43D1-8B3C-35FCC191C31F}" destId="{DDF28764-1866-4F7B-97B7-2D9FA52E41FB}" srcOrd="0" destOrd="1" presId="urn:microsoft.com/office/officeart/2005/8/layout/vList2"/>
    <dgm:cxn modelId="{6935EE3C-5DCE-492B-ACBC-B2717BFAB74A}" srcId="{56B446A5-4D40-45C3-A10C-198CF53C52A1}" destId="{B0F2F650-6CDB-4CF5-9E50-CC101E3960D4}" srcOrd="0" destOrd="0" parTransId="{4B5372CC-068B-4811-856C-2B109FEDC1A1}" sibTransId="{CA6FF076-0010-4E21-B6D5-2F16118A7E8C}"/>
    <dgm:cxn modelId="{DAAC9526-9A72-47BF-A8A6-C8EC32D8CF42}" type="presOf" srcId="{05FBFAE0-890D-4AB4-9C32-D22BC0DBAC48}" destId="{66862F15-A9FE-4F97-AB75-EAB75AEBDA70}" srcOrd="0" destOrd="0" presId="urn:microsoft.com/office/officeart/2005/8/layout/vList2"/>
    <dgm:cxn modelId="{A21B9E0F-758B-4293-B391-BA0BC4740F86}" srcId="{44548184-19CE-4CA3-BFB3-DAE5F873FBF4}" destId="{5FB4AA65-EF66-4060-9324-565E9007B652}" srcOrd="3" destOrd="0" parTransId="{8FF28BF3-0C04-460E-83B9-E5D2846D5715}" sibTransId="{0B85824F-D0C3-40EC-8A4F-CEBB74227303}"/>
    <dgm:cxn modelId="{5A96C658-02DB-411C-B3A5-FE176946D48D}" srcId="{44548184-19CE-4CA3-BFB3-DAE5F873FBF4}" destId="{07F2E6D6-7F87-43F4-9352-78C5B299764B}" srcOrd="2" destOrd="0" parTransId="{F2950D78-0C86-43BB-9B66-2864BCF81313}" sibTransId="{F6749629-5195-4CD0-97A5-48FD24BC07C5}"/>
    <dgm:cxn modelId="{AFF99634-07D1-46DF-9577-20375753D5A7}" srcId="{44548184-19CE-4CA3-BFB3-DAE5F873FBF4}" destId="{3E505D3D-3580-4354-BD71-72CAF5436460}" srcOrd="1" destOrd="0" parTransId="{EDF9A14A-8DA9-452B-880F-F07185C985E7}" sibTransId="{C40F9B60-4D40-4653-BFAA-B0D54D78083D}"/>
    <dgm:cxn modelId="{3E762BB6-0DD6-4F4C-B91B-5F2726729C08}" type="presOf" srcId="{07F2E6D6-7F87-43F4-9352-78C5B299764B}" destId="{66862F15-A9FE-4F97-AB75-EAB75AEBDA70}" srcOrd="0" destOrd="2" presId="urn:microsoft.com/office/officeart/2005/8/layout/vList2"/>
    <dgm:cxn modelId="{F2FA61A4-D47F-4870-99DE-A13A2F61CECA}" srcId="{B0F2F650-6CDB-4CF5-9E50-CC101E3960D4}" destId="{A4422A11-15D4-4DE1-9313-61A9821A33E2}" srcOrd="0" destOrd="0" parTransId="{F201FA10-B109-45AF-BBB6-39DE67EC3751}" sibTransId="{9A64DC98-29D9-4653-935A-C6F3F5F8462A}"/>
    <dgm:cxn modelId="{3AD57917-5B7F-4756-8BFA-888A059FB8C0}" srcId="{B0F2F650-6CDB-4CF5-9E50-CC101E3960D4}" destId="{DB2AAEAC-EB7E-43D1-8B3C-35FCC191C31F}" srcOrd="1" destOrd="0" parTransId="{80DD9C80-C203-4231-AC8F-3ABFACEC9C84}" sibTransId="{2687E34F-6FBE-4F55-BBB9-2C129D03B74F}"/>
    <dgm:cxn modelId="{F9874CBF-03DE-4D61-8636-CAD623A730B7}" srcId="{56B446A5-4D40-45C3-A10C-198CF53C52A1}" destId="{44548184-19CE-4CA3-BFB3-DAE5F873FBF4}" srcOrd="1" destOrd="0" parTransId="{5542BC63-3E43-4B20-9FB5-A1524CC97BEA}" sibTransId="{6EE049A5-9763-483A-9B63-2F024822C7B3}"/>
    <dgm:cxn modelId="{F689BB3D-F8A1-46A5-9D19-0E864BD828E6}" srcId="{44548184-19CE-4CA3-BFB3-DAE5F873FBF4}" destId="{05FBFAE0-890D-4AB4-9C32-D22BC0DBAC48}" srcOrd="0" destOrd="0" parTransId="{6BE320A9-586F-4CD0-B82B-3729D1BF0F63}" sibTransId="{2698FCEB-BAFA-4084-AF2C-BB7E821EF9DB}"/>
    <dgm:cxn modelId="{12C6663E-F43B-4371-AD8E-1E33F0CF9823}" type="presOf" srcId="{B0F2F650-6CDB-4CF5-9E50-CC101E3960D4}" destId="{EEF90386-1D15-420A-8B90-9BB6E59A4A9B}" srcOrd="0" destOrd="0" presId="urn:microsoft.com/office/officeart/2005/8/layout/vList2"/>
    <dgm:cxn modelId="{42DFCD2B-235D-486C-B10B-250BC37DF93B}" type="presOf" srcId="{A4422A11-15D4-4DE1-9313-61A9821A33E2}" destId="{DDF28764-1866-4F7B-97B7-2D9FA52E41FB}" srcOrd="0" destOrd="0" presId="urn:microsoft.com/office/officeart/2005/8/layout/vList2"/>
    <dgm:cxn modelId="{1885D62E-4AF7-46FE-8D24-0D5981E0290A}" type="presOf" srcId="{56B446A5-4D40-45C3-A10C-198CF53C52A1}" destId="{DA1BF302-9D17-4FEE-81FF-018628BF88BE}" srcOrd="0" destOrd="0" presId="urn:microsoft.com/office/officeart/2005/8/layout/vList2"/>
    <dgm:cxn modelId="{7073708D-419B-4184-AEA6-E7EB54A2D79D}" type="presOf" srcId="{5FB4AA65-EF66-4060-9324-565E9007B652}" destId="{66862F15-A9FE-4F97-AB75-EAB75AEBDA70}" srcOrd="0" destOrd="3" presId="urn:microsoft.com/office/officeart/2005/8/layout/vList2"/>
    <dgm:cxn modelId="{131C6B22-959F-4FF7-BF43-343BC5B316EC}" type="presOf" srcId="{44548184-19CE-4CA3-BFB3-DAE5F873FBF4}" destId="{C52F52E5-090D-4D1E-983D-8647D3A59E90}" srcOrd="0" destOrd="0" presId="urn:microsoft.com/office/officeart/2005/8/layout/vList2"/>
    <dgm:cxn modelId="{F587F3F7-75AE-4A1B-9A8D-ED43E86A6E0F}" type="presOf" srcId="{3E505D3D-3580-4354-BD71-72CAF5436460}" destId="{66862F15-A9FE-4F97-AB75-EAB75AEBDA70}" srcOrd="0" destOrd="1" presId="urn:microsoft.com/office/officeart/2005/8/layout/vList2"/>
    <dgm:cxn modelId="{F95CAB3B-10FA-4C74-8AC4-967246B97DFD}" type="presParOf" srcId="{DA1BF302-9D17-4FEE-81FF-018628BF88BE}" destId="{EEF90386-1D15-420A-8B90-9BB6E59A4A9B}" srcOrd="0" destOrd="0" presId="urn:microsoft.com/office/officeart/2005/8/layout/vList2"/>
    <dgm:cxn modelId="{7925D53A-0677-4978-91E1-4C19EDC6086E}" type="presParOf" srcId="{DA1BF302-9D17-4FEE-81FF-018628BF88BE}" destId="{DDF28764-1866-4F7B-97B7-2D9FA52E41FB}" srcOrd="1" destOrd="0" presId="urn:microsoft.com/office/officeart/2005/8/layout/vList2"/>
    <dgm:cxn modelId="{6EFCF4C2-540C-478A-A55A-D86C0D619D11}" type="presParOf" srcId="{DA1BF302-9D17-4FEE-81FF-018628BF88BE}" destId="{C52F52E5-090D-4D1E-983D-8647D3A59E90}" srcOrd="2" destOrd="0" presId="urn:microsoft.com/office/officeart/2005/8/layout/vList2"/>
    <dgm:cxn modelId="{E217921A-6B3E-4A3A-90B2-84F3C50838ED}" type="presParOf" srcId="{DA1BF302-9D17-4FEE-81FF-018628BF88BE}" destId="{66862F15-A9FE-4F97-AB75-EAB75AEBDA7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96EF31-72F5-4F92-B339-26DA021C53FB}" type="doc">
      <dgm:prSet loTypeId="urn:microsoft.com/office/officeart/2008/layout/LinedList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D96A2092-6BBB-4DA9-B362-468D9174297A}">
      <dgm:prSet phldrT="[Текст]" custT="1"/>
      <dgm:spPr/>
      <dgm:t>
        <a:bodyPr/>
        <a:lstStyle/>
        <a:p>
          <a:pPr algn="l"/>
          <a:endParaRPr lang="ru-RU" sz="1800" dirty="0"/>
        </a:p>
        <a:p>
          <a:pPr algn="ctr"/>
          <a:endParaRPr lang="ru-RU" sz="2400" dirty="0"/>
        </a:p>
        <a:p>
          <a:pPr algn="ctr"/>
          <a:endParaRPr lang="ru-RU" sz="2400" dirty="0"/>
        </a:p>
        <a:p>
          <a:pPr algn="ctr"/>
          <a:r>
            <a:rPr lang="ru-RU" sz="2400" dirty="0"/>
            <a:t>Цели</a:t>
          </a:r>
          <a:endParaRPr lang="ru-RU" sz="2400" b="0" dirty="0"/>
        </a:p>
      </dgm:t>
    </dgm:pt>
    <dgm:pt modelId="{26C11057-975F-4442-BDD1-062F2E73F7F1}" type="parTrans" cxnId="{95446B0C-99AE-45CA-BCFA-BBD8D89705C2}">
      <dgm:prSet/>
      <dgm:spPr/>
      <dgm:t>
        <a:bodyPr/>
        <a:lstStyle/>
        <a:p>
          <a:endParaRPr lang="ru-RU" sz="1800"/>
        </a:p>
      </dgm:t>
    </dgm:pt>
    <dgm:pt modelId="{6660CCB6-45A0-4478-B444-9C48FCDE6B6B}" type="sibTrans" cxnId="{95446B0C-99AE-45CA-BCFA-BBD8D89705C2}">
      <dgm:prSet/>
      <dgm:spPr/>
      <dgm:t>
        <a:bodyPr/>
        <a:lstStyle/>
        <a:p>
          <a:endParaRPr lang="ru-RU" sz="1800"/>
        </a:p>
      </dgm:t>
    </dgm:pt>
    <dgm:pt modelId="{A73888BF-AB5C-4A17-BB4A-CC10F811E1BD}">
      <dgm:prSet phldrT="[Текст]" custT="1"/>
      <dgm:spPr/>
      <dgm:t>
        <a:bodyPr/>
        <a:lstStyle/>
        <a:p>
          <a:r>
            <a:rPr lang="ru-RU" sz="1800" dirty="0"/>
            <a:t>Создание сети школ для отработки и диссеминации эффективных </a:t>
          </a:r>
          <a:r>
            <a:rPr lang="ru-RU" sz="1800" dirty="0" err="1"/>
            <a:t>метапредметных</a:t>
          </a:r>
          <a:r>
            <a:rPr lang="ru-RU" sz="1800" dirty="0"/>
            <a:t> технологий, программ воспитания и социализации, рабочих программ элективных курсов в рамках внеурочной деятельности</a:t>
          </a:r>
        </a:p>
      </dgm:t>
    </dgm:pt>
    <dgm:pt modelId="{F823690E-B0BF-463D-9225-5C7B02C77DDA}" type="parTrans" cxnId="{3F6227B2-6509-46FE-91A3-437CAACA79AA}">
      <dgm:prSet/>
      <dgm:spPr/>
      <dgm:t>
        <a:bodyPr/>
        <a:lstStyle/>
        <a:p>
          <a:endParaRPr lang="ru-RU" sz="1800"/>
        </a:p>
      </dgm:t>
    </dgm:pt>
    <dgm:pt modelId="{36578963-F7F4-4B2F-806E-7AC22804FD1E}" type="sibTrans" cxnId="{3F6227B2-6509-46FE-91A3-437CAACA79AA}">
      <dgm:prSet/>
      <dgm:spPr/>
      <dgm:t>
        <a:bodyPr/>
        <a:lstStyle/>
        <a:p>
          <a:endParaRPr lang="ru-RU" sz="1800"/>
        </a:p>
      </dgm:t>
    </dgm:pt>
    <dgm:pt modelId="{D999AF53-7D7E-437B-9FFB-FE4B30B11088}">
      <dgm:prSet phldrT="[Текст]" custT="1"/>
      <dgm:spPr/>
      <dgm:t>
        <a:bodyPr/>
        <a:lstStyle/>
        <a:p>
          <a:r>
            <a:rPr lang="ru-RU" sz="1800" dirty="0"/>
            <a:t>Апробация новой модели сетевого взаимодействия школ</a:t>
          </a:r>
        </a:p>
      </dgm:t>
    </dgm:pt>
    <dgm:pt modelId="{A5D23345-CD20-4FE5-9D50-A409D96EC5CD}" type="parTrans" cxnId="{06E120EF-D3CE-4353-A7DD-1A688E6084E3}">
      <dgm:prSet/>
      <dgm:spPr/>
      <dgm:t>
        <a:bodyPr/>
        <a:lstStyle/>
        <a:p>
          <a:endParaRPr lang="ru-RU" sz="1800"/>
        </a:p>
      </dgm:t>
    </dgm:pt>
    <dgm:pt modelId="{A9167F9C-CE7D-4261-BB95-909E6D600000}" type="sibTrans" cxnId="{06E120EF-D3CE-4353-A7DD-1A688E6084E3}">
      <dgm:prSet/>
      <dgm:spPr/>
      <dgm:t>
        <a:bodyPr/>
        <a:lstStyle/>
        <a:p>
          <a:endParaRPr lang="ru-RU" sz="1800"/>
        </a:p>
      </dgm:t>
    </dgm:pt>
    <dgm:pt modelId="{AF7483E3-7CCD-4B7A-9625-ABE59A3B8DC1}">
      <dgm:prSet phldrT="[Текст]" custT="1"/>
      <dgm:spPr/>
      <dgm:t>
        <a:bodyPr/>
        <a:lstStyle/>
        <a:p>
          <a:r>
            <a:rPr lang="ru-RU" sz="1800" dirty="0"/>
            <a:t>Повышение эффективности использования учителями школы и школ-партнеров в образовательном процессе современных педагогических технологий, распространения полученных результатов</a:t>
          </a:r>
        </a:p>
      </dgm:t>
    </dgm:pt>
    <dgm:pt modelId="{C343FC2E-CE24-4301-A098-177F9FF01A59}" type="parTrans" cxnId="{4FB4AE88-5D3C-4EDC-BA7A-94BEE97AB68B}">
      <dgm:prSet/>
      <dgm:spPr/>
      <dgm:t>
        <a:bodyPr/>
        <a:lstStyle/>
        <a:p>
          <a:endParaRPr lang="ru-RU" sz="1800"/>
        </a:p>
      </dgm:t>
    </dgm:pt>
    <dgm:pt modelId="{EDAB0840-B614-4329-9D89-E6C2A32C3E8F}" type="sibTrans" cxnId="{4FB4AE88-5D3C-4EDC-BA7A-94BEE97AB68B}">
      <dgm:prSet/>
      <dgm:spPr/>
      <dgm:t>
        <a:bodyPr/>
        <a:lstStyle/>
        <a:p>
          <a:endParaRPr lang="ru-RU" sz="1800"/>
        </a:p>
      </dgm:t>
    </dgm:pt>
    <dgm:pt modelId="{4D05CA4F-5754-40B4-9173-554F8C516030}" type="pres">
      <dgm:prSet presAssocID="{0996EF31-72F5-4F92-B339-26DA021C53FB}" presName="vert0" presStyleCnt="0">
        <dgm:presLayoutVars>
          <dgm:dir/>
          <dgm:animOne val="branch"/>
          <dgm:animLvl val="lvl"/>
        </dgm:presLayoutVars>
      </dgm:prSet>
      <dgm:spPr/>
    </dgm:pt>
    <dgm:pt modelId="{7E4A3E77-4E29-4E98-BC85-56670E4D6037}" type="pres">
      <dgm:prSet presAssocID="{D96A2092-6BBB-4DA9-B362-468D9174297A}" presName="thickLine" presStyleLbl="alignNode1" presStyleIdx="0" presStyleCnt="1"/>
      <dgm:spPr/>
    </dgm:pt>
    <dgm:pt modelId="{6E9E5590-15B2-4FF3-8C48-096289D9F904}" type="pres">
      <dgm:prSet presAssocID="{D96A2092-6BBB-4DA9-B362-468D9174297A}" presName="horz1" presStyleCnt="0"/>
      <dgm:spPr/>
    </dgm:pt>
    <dgm:pt modelId="{72C8CC26-C77C-4045-9C60-79F8938C314F}" type="pres">
      <dgm:prSet presAssocID="{D96A2092-6BBB-4DA9-B362-468D9174297A}" presName="tx1" presStyleLbl="revTx" presStyleIdx="0" presStyleCnt="4" custScaleX="109978"/>
      <dgm:spPr/>
    </dgm:pt>
    <dgm:pt modelId="{1138F406-9CC2-4545-ACF9-A3B06378C1AF}" type="pres">
      <dgm:prSet presAssocID="{D96A2092-6BBB-4DA9-B362-468D9174297A}" presName="vert1" presStyleCnt="0"/>
      <dgm:spPr/>
    </dgm:pt>
    <dgm:pt modelId="{F8EABE28-AD74-4282-9E90-B38141044267}" type="pres">
      <dgm:prSet presAssocID="{A73888BF-AB5C-4A17-BB4A-CC10F811E1BD}" presName="vertSpace2a" presStyleCnt="0"/>
      <dgm:spPr/>
    </dgm:pt>
    <dgm:pt modelId="{6B194CE2-7EF0-42E9-A5BC-876B9F0BA8EB}" type="pres">
      <dgm:prSet presAssocID="{A73888BF-AB5C-4A17-BB4A-CC10F811E1BD}" presName="horz2" presStyleCnt="0"/>
      <dgm:spPr/>
    </dgm:pt>
    <dgm:pt modelId="{0BA9202E-FE37-4CD9-AD56-2AA6E47B2ABF}" type="pres">
      <dgm:prSet presAssocID="{A73888BF-AB5C-4A17-BB4A-CC10F811E1BD}" presName="horzSpace2" presStyleCnt="0"/>
      <dgm:spPr/>
    </dgm:pt>
    <dgm:pt modelId="{C1F7DBF5-93E6-4075-B997-F3C162214D28}" type="pres">
      <dgm:prSet presAssocID="{A73888BF-AB5C-4A17-BB4A-CC10F811E1BD}" presName="tx2" presStyleLbl="revTx" presStyleIdx="1" presStyleCnt="4" custLinFactNeighborY="19840"/>
      <dgm:spPr/>
    </dgm:pt>
    <dgm:pt modelId="{48DF598C-F44C-40D0-93E0-6561204A527F}" type="pres">
      <dgm:prSet presAssocID="{A73888BF-AB5C-4A17-BB4A-CC10F811E1BD}" presName="vert2" presStyleCnt="0"/>
      <dgm:spPr/>
    </dgm:pt>
    <dgm:pt modelId="{758C742A-0575-4D38-AD12-C03168B3CBDD}" type="pres">
      <dgm:prSet presAssocID="{A73888BF-AB5C-4A17-BB4A-CC10F811E1BD}" presName="thinLine2b" presStyleLbl="callout" presStyleIdx="0" presStyleCnt="3" custLinFactY="400000" custLinFactNeighborY="438605"/>
      <dgm:spPr/>
    </dgm:pt>
    <dgm:pt modelId="{8890B4C6-78A2-432E-8AD9-3C49E9EF9138}" type="pres">
      <dgm:prSet presAssocID="{A73888BF-AB5C-4A17-BB4A-CC10F811E1BD}" presName="vertSpace2b" presStyleCnt="0"/>
      <dgm:spPr/>
    </dgm:pt>
    <dgm:pt modelId="{02A2BAE5-0AA8-4DFD-91F1-2B09706D120E}" type="pres">
      <dgm:prSet presAssocID="{D999AF53-7D7E-437B-9FFB-FE4B30B11088}" presName="horz2" presStyleCnt="0"/>
      <dgm:spPr/>
    </dgm:pt>
    <dgm:pt modelId="{F3911398-C1D5-4F4D-86BA-46303E83D560}" type="pres">
      <dgm:prSet presAssocID="{D999AF53-7D7E-437B-9FFB-FE4B30B11088}" presName="horzSpace2" presStyleCnt="0"/>
      <dgm:spPr/>
    </dgm:pt>
    <dgm:pt modelId="{CA40B692-7668-48F1-BF4D-17E91DC2FA86}" type="pres">
      <dgm:prSet presAssocID="{D999AF53-7D7E-437B-9FFB-FE4B30B11088}" presName="tx2" presStyleLbl="revTx" presStyleIdx="2" presStyleCnt="4" custLinFactNeighborY="44064"/>
      <dgm:spPr/>
    </dgm:pt>
    <dgm:pt modelId="{00DAF5CE-2707-47C3-9B2C-3FE4A90916F2}" type="pres">
      <dgm:prSet presAssocID="{D999AF53-7D7E-437B-9FFB-FE4B30B11088}" presName="vert2" presStyleCnt="0"/>
      <dgm:spPr/>
    </dgm:pt>
    <dgm:pt modelId="{0AA538C8-8E61-4B5A-9496-D5AECB59BBD4}" type="pres">
      <dgm:prSet presAssocID="{D999AF53-7D7E-437B-9FFB-FE4B30B11088}" presName="thinLine2b" presStyleLbl="callout" presStyleIdx="1" presStyleCnt="3"/>
      <dgm:spPr/>
    </dgm:pt>
    <dgm:pt modelId="{B360432D-4DE7-4752-881C-0B592F3DDD81}" type="pres">
      <dgm:prSet presAssocID="{D999AF53-7D7E-437B-9FFB-FE4B30B11088}" presName="vertSpace2b" presStyleCnt="0"/>
      <dgm:spPr/>
    </dgm:pt>
    <dgm:pt modelId="{C35CFFC1-8FD5-4437-B66E-64A7CC39655A}" type="pres">
      <dgm:prSet presAssocID="{AF7483E3-7CCD-4B7A-9625-ABE59A3B8DC1}" presName="horz2" presStyleCnt="0"/>
      <dgm:spPr/>
    </dgm:pt>
    <dgm:pt modelId="{4EAFDD50-A3E8-47D2-B51A-35167B265E78}" type="pres">
      <dgm:prSet presAssocID="{AF7483E3-7CCD-4B7A-9625-ABE59A3B8DC1}" presName="horzSpace2" presStyleCnt="0"/>
      <dgm:spPr/>
    </dgm:pt>
    <dgm:pt modelId="{BC9E4A96-7E62-4BE5-8CB5-56794B456548}" type="pres">
      <dgm:prSet presAssocID="{AF7483E3-7CCD-4B7A-9625-ABE59A3B8DC1}" presName="tx2" presStyleLbl="revTx" presStyleIdx="3" presStyleCnt="4" custLinFactNeighborY="4903"/>
      <dgm:spPr/>
    </dgm:pt>
    <dgm:pt modelId="{42B4DEB7-1D26-4224-BD0B-0F3198BC3108}" type="pres">
      <dgm:prSet presAssocID="{AF7483E3-7CCD-4B7A-9625-ABE59A3B8DC1}" presName="vert2" presStyleCnt="0"/>
      <dgm:spPr/>
    </dgm:pt>
    <dgm:pt modelId="{9A8A0CC4-6E31-4082-93BC-649520B58026}" type="pres">
      <dgm:prSet presAssocID="{AF7483E3-7CCD-4B7A-9625-ABE59A3B8DC1}" presName="thinLine2b" presStyleLbl="callout" presStyleIdx="2" presStyleCnt="3"/>
      <dgm:spPr/>
    </dgm:pt>
    <dgm:pt modelId="{F70DAA71-A669-4798-8A9A-0E939C6197F7}" type="pres">
      <dgm:prSet presAssocID="{AF7483E3-7CCD-4B7A-9625-ABE59A3B8DC1}" presName="vertSpace2b" presStyleCnt="0"/>
      <dgm:spPr/>
    </dgm:pt>
  </dgm:ptLst>
  <dgm:cxnLst>
    <dgm:cxn modelId="{9BE3C027-7456-4557-9EB8-A6721C2E8DA2}" type="presOf" srcId="{D96A2092-6BBB-4DA9-B362-468D9174297A}" destId="{72C8CC26-C77C-4045-9C60-79F8938C314F}" srcOrd="0" destOrd="0" presId="urn:microsoft.com/office/officeart/2008/layout/LinedList"/>
    <dgm:cxn modelId="{06E120EF-D3CE-4353-A7DD-1A688E6084E3}" srcId="{D96A2092-6BBB-4DA9-B362-468D9174297A}" destId="{D999AF53-7D7E-437B-9FFB-FE4B30B11088}" srcOrd="1" destOrd="0" parTransId="{A5D23345-CD20-4FE5-9D50-A409D96EC5CD}" sibTransId="{A9167F9C-CE7D-4261-BB95-909E6D600000}"/>
    <dgm:cxn modelId="{4FB4AE88-5D3C-4EDC-BA7A-94BEE97AB68B}" srcId="{D96A2092-6BBB-4DA9-B362-468D9174297A}" destId="{AF7483E3-7CCD-4B7A-9625-ABE59A3B8DC1}" srcOrd="2" destOrd="0" parTransId="{C343FC2E-CE24-4301-A098-177F9FF01A59}" sibTransId="{EDAB0840-B614-4329-9D89-E6C2A32C3E8F}"/>
    <dgm:cxn modelId="{77F1540D-3C37-405C-AEFD-32DCB38475A8}" type="presOf" srcId="{AF7483E3-7CCD-4B7A-9625-ABE59A3B8DC1}" destId="{BC9E4A96-7E62-4BE5-8CB5-56794B456548}" srcOrd="0" destOrd="0" presId="urn:microsoft.com/office/officeart/2008/layout/LinedList"/>
    <dgm:cxn modelId="{95446B0C-99AE-45CA-BCFA-BBD8D89705C2}" srcId="{0996EF31-72F5-4F92-B339-26DA021C53FB}" destId="{D96A2092-6BBB-4DA9-B362-468D9174297A}" srcOrd="0" destOrd="0" parTransId="{26C11057-975F-4442-BDD1-062F2E73F7F1}" sibTransId="{6660CCB6-45A0-4478-B444-9C48FCDE6B6B}"/>
    <dgm:cxn modelId="{D4B06C6F-8DC7-4277-A09F-C3F139D2E960}" type="presOf" srcId="{A73888BF-AB5C-4A17-BB4A-CC10F811E1BD}" destId="{C1F7DBF5-93E6-4075-B997-F3C162214D28}" srcOrd="0" destOrd="0" presId="urn:microsoft.com/office/officeart/2008/layout/LinedList"/>
    <dgm:cxn modelId="{A50DB71F-2298-4FC1-8305-BAF26181698F}" type="presOf" srcId="{0996EF31-72F5-4F92-B339-26DA021C53FB}" destId="{4D05CA4F-5754-40B4-9173-554F8C516030}" srcOrd="0" destOrd="0" presId="urn:microsoft.com/office/officeart/2008/layout/LinedList"/>
    <dgm:cxn modelId="{E6280AA5-F10B-4ED3-A741-34C61FAE7B0D}" type="presOf" srcId="{D999AF53-7D7E-437B-9FFB-FE4B30B11088}" destId="{CA40B692-7668-48F1-BF4D-17E91DC2FA86}" srcOrd="0" destOrd="0" presId="urn:microsoft.com/office/officeart/2008/layout/LinedList"/>
    <dgm:cxn modelId="{3F6227B2-6509-46FE-91A3-437CAACA79AA}" srcId="{D96A2092-6BBB-4DA9-B362-468D9174297A}" destId="{A73888BF-AB5C-4A17-BB4A-CC10F811E1BD}" srcOrd="0" destOrd="0" parTransId="{F823690E-B0BF-463D-9225-5C7B02C77DDA}" sibTransId="{36578963-F7F4-4B2F-806E-7AC22804FD1E}"/>
    <dgm:cxn modelId="{47F1377A-4822-4AF0-B2B5-812C55FB1344}" type="presParOf" srcId="{4D05CA4F-5754-40B4-9173-554F8C516030}" destId="{7E4A3E77-4E29-4E98-BC85-56670E4D6037}" srcOrd="0" destOrd="0" presId="urn:microsoft.com/office/officeart/2008/layout/LinedList"/>
    <dgm:cxn modelId="{E608C5CC-F477-4B38-B390-90D6D7BBC369}" type="presParOf" srcId="{4D05CA4F-5754-40B4-9173-554F8C516030}" destId="{6E9E5590-15B2-4FF3-8C48-096289D9F904}" srcOrd="1" destOrd="0" presId="urn:microsoft.com/office/officeart/2008/layout/LinedList"/>
    <dgm:cxn modelId="{9D650F5A-4647-44DA-8596-AADFF42ACA05}" type="presParOf" srcId="{6E9E5590-15B2-4FF3-8C48-096289D9F904}" destId="{72C8CC26-C77C-4045-9C60-79F8938C314F}" srcOrd="0" destOrd="0" presId="urn:microsoft.com/office/officeart/2008/layout/LinedList"/>
    <dgm:cxn modelId="{F88DEEA8-15C5-411F-BED2-AAF22CDF9B41}" type="presParOf" srcId="{6E9E5590-15B2-4FF3-8C48-096289D9F904}" destId="{1138F406-9CC2-4545-ACF9-A3B06378C1AF}" srcOrd="1" destOrd="0" presId="urn:microsoft.com/office/officeart/2008/layout/LinedList"/>
    <dgm:cxn modelId="{11BA8E07-B99B-4281-ACA4-51CDBC914AAB}" type="presParOf" srcId="{1138F406-9CC2-4545-ACF9-A3B06378C1AF}" destId="{F8EABE28-AD74-4282-9E90-B38141044267}" srcOrd="0" destOrd="0" presId="urn:microsoft.com/office/officeart/2008/layout/LinedList"/>
    <dgm:cxn modelId="{02EC31E6-BDB8-49F4-9660-9958123AD50B}" type="presParOf" srcId="{1138F406-9CC2-4545-ACF9-A3B06378C1AF}" destId="{6B194CE2-7EF0-42E9-A5BC-876B9F0BA8EB}" srcOrd="1" destOrd="0" presId="urn:microsoft.com/office/officeart/2008/layout/LinedList"/>
    <dgm:cxn modelId="{44E1B293-E819-4C43-9327-5B236C23582A}" type="presParOf" srcId="{6B194CE2-7EF0-42E9-A5BC-876B9F0BA8EB}" destId="{0BA9202E-FE37-4CD9-AD56-2AA6E47B2ABF}" srcOrd="0" destOrd="0" presId="urn:microsoft.com/office/officeart/2008/layout/LinedList"/>
    <dgm:cxn modelId="{C2E666DA-FF12-4363-9A22-8E6EF59C75CC}" type="presParOf" srcId="{6B194CE2-7EF0-42E9-A5BC-876B9F0BA8EB}" destId="{C1F7DBF5-93E6-4075-B997-F3C162214D28}" srcOrd="1" destOrd="0" presId="urn:microsoft.com/office/officeart/2008/layout/LinedList"/>
    <dgm:cxn modelId="{3310E87F-060C-4510-B320-DB24156010C3}" type="presParOf" srcId="{6B194CE2-7EF0-42E9-A5BC-876B9F0BA8EB}" destId="{48DF598C-F44C-40D0-93E0-6561204A527F}" srcOrd="2" destOrd="0" presId="urn:microsoft.com/office/officeart/2008/layout/LinedList"/>
    <dgm:cxn modelId="{B292E7F1-6807-4E7A-86DC-903D793668AB}" type="presParOf" srcId="{1138F406-9CC2-4545-ACF9-A3B06378C1AF}" destId="{758C742A-0575-4D38-AD12-C03168B3CBDD}" srcOrd="2" destOrd="0" presId="urn:microsoft.com/office/officeart/2008/layout/LinedList"/>
    <dgm:cxn modelId="{A332BC59-B974-4DFE-B722-FCA21B865906}" type="presParOf" srcId="{1138F406-9CC2-4545-ACF9-A3B06378C1AF}" destId="{8890B4C6-78A2-432E-8AD9-3C49E9EF9138}" srcOrd="3" destOrd="0" presId="urn:microsoft.com/office/officeart/2008/layout/LinedList"/>
    <dgm:cxn modelId="{C8E9618C-74D3-4C48-9F39-638FBB4F9F76}" type="presParOf" srcId="{1138F406-9CC2-4545-ACF9-A3B06378C1AF}" destId="{02A2BAE5-0AA8-4DFD-91F1-2B09706D120E}" srcOrd="4" destOrd="0" presId="urn:microsoft.com/office/officeart/2008/layout/LinedList"/>
    <dgm:cxn modelId="{61A892B3-063B-4C19-B71E-BDB19B7A3CD0}" type="presParOf" srcId="{02A2BAE5-0AA8-4DFD-91F1-2B09706D120E}" destId="{F3911398-C1D5-4F4D-86BA-46303E83D560}" srcOrd="0" destOrd="0" presId="urn:microsoft.com/office/officeart/2008/layout/LinedList"/>
    <dgm:cxn modelId="{43507424-9584-4A71-8126-09DCDF7D6965}" type="presParOf" srcId="{02A2BAE5-0AA8-4DFD-91F1-2B09706D120E}" destId="{CA40B692-7668-48F1-BF4D-17E91DC2FA86}" srcOrd="1" destOrd="0" presId="urn:microsoft.com/office/officeart/2008/layout/LinedList"/>
    <dgm:cxn modelId="{A4A3A18E-DCA3-43DE-B35A-CA23CAC52F4E}" type="presParOf" srcId="{02A2BAE5-0AA8-4DFD-91F1-2B09706D120E}" destId="{00DAF5CE-2707-47C3-9B2C-3FE4A90916F2}" srcOrd="2" destOrd="0" presId="urn:microsoft.com/office/officeart/2008/layout/LinedList"/>
    <dgm:cxn modelId="{9DC7F2BD-99FA-4AB7-B5FD-C155D1BAD8E6}" type="presParOf" srcId="{1138F406-9CC2-4545-ACF9-A3B06378C1AF}" destId="{0AA538C8-8E61-4B5A-9496-D5AECB59BBD4}" srcOrd="5" destOrd="0" presId="urn:microsoft.com/office/officeart/2008/layout/LinedList"/>
    <dgm:cxn modelId="{A0AE1494-3F5F-4DA8-A230-283DC31B2C26}" type="presParOf" srcId="{1138F406-9CC2-4545-ACF9-A3B06378C1AF}" destId="{B360432D-4DE7-4752-881C-0B592F3DDD81}" srcOrd="6" destOrd="0" presId="urn:microsoft.com/office/officeart/2008/layout/LinedList"/>
    <dgm:cxn modelId="{567C4840-1375-4D26-8ECC-7E6957939226}" type="presParOf" srcId="{1138F406-9CC2-4545-ACF9-A3B06378C1AF}" destId="{C35CFFC1-8FD5-4437-B66E-64A7CC39655A}" srcOrd="7" destOrd="0" presId="urn:microsoft.com/office/officeart/2008/layout/LinedList"/>
    <dgm:cxn modelId="{9CE41613-BBC8-4833-B362-A904A36F59D1}" type="presParOf" srcId="{C35CFFC1-8FD5-4437-B66E-64A7CC39655A}" destId="{4EAFDD50-A3E8-47D2-B51A-35167B265E78}" srcOrd="0" destOrd="0" presId="urn:microsoft.com/office/officeart/2008/layout/LinedList"/>
    <dgm:cxn modelId="{3AE72F1A-B98F-4173-A054-44355649E192}" type="presParOf" srcId="{C35CFFC1-8FD5-4437-B66E-64A7CC39655A}" destId="{BC9E4A96-7E62-4BE5-8CB5-56794B456548}" srcOrd="1" destOrd="0" presId="urn:microsoft.com/office/officeart/2008/layout/LinedList"/>
    <dgm:cxn modelId="{30F6A4AF-97B3-48C7-8739-85492CC9E77A}" type="presParOf" srcId="{C35CFFC1-8FD5-4437-B66E-64A7CC39655A}" destId="{42B4DEB7-1D26-4224-BD0B-0F3198BC3108}" srcOrd="2" destOrd="0" presId="urn:microsoft.com/office/officeart/2008/layout/LinedList"/>
    <dgm:cxn modelId="{EE0EDA44-DC33-40D8-AD96-214E8A219633}" type="presParOf" srcId="{1138F406-9CC2-4545-ACF9-A3B06378C1AF}" destId="{9A8A0CC4-6E31-4082-93BC-649520B58026}" srcOrd="8" destOrd="0" presId="urn:microsoft.com/office/officeart/2008/layout/LinedList"/>
    <dgm:cxn modelId="{39939D9D-C354-42BB-B1AA-C1847134B055}" type="presParOf" srcId="{1138F406-9CC2-4545-ACF9-A3B06378C1AF}" destId="{F70DAA71-A669-4798-8A9A-0E939C6197F7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E65AD6-CD27-472B-97DE-6162F8585342}" type="doc">
      <dgm:prSet loTypeId="urn:microsoft.com/office/officeart/2005/8/layout/chevron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994E7F5B-DA73-4E56-AEFB-6C0423B93D99}">
      <dgm:prSet phldrT="[Текст]" custT="1"/>
      <dgm:spPr/>
      <dgm:t>
        <a:bodyPr/>
        <a:lstStyle/>
        <a:p>
          <a:r>
            <a:rPr lang="ru-RU" sz="1800" dirty="0"/>
            <a:t>   </a:t>
          </a:r>
        </a:p>
      </dgm:t>
    </dgm:pt>
    <dgm:pt modelId="{7712B15E-65C1-48D6-976D-6100E7E4F3F7}" type="parTrans" cxnId="{ABD11EEF-3869-4DE4-983B-195E6CA82C31}">
      <dgm:prSet/>
      <dgm:spPr/>
      <dgm:t>
        <a:bodyPr/>
        <a:lstStyle/>
        <a:p>
          <a:endParaRPr lang="ru-RU" sz="1800"/>
        </a:p>
      </dgm:t>
    </dgm:pt>
    <dgm:pt modelId="{76F1BDF4-CB00-4EF0-8F92-E181A921C05C}" type="sibTrans" cxnId="{ABD11EEF-3869-4DE4-983B-195E6CA82C31}">
      <dgm:prSet/>
      <dgm:spPr/>
      <dgm:t>
        <a:bodyPr/>
        <a:lstStyle/>
        <a:p>
          <a:endParaRPr lang="ru-RU" sz="1800"/>
        </a:p>
      </dgm:t>
    </dgm:pt>
    <dgm:pt modelId="{53D00DD9-2BD0-473B-A692-7AF79BE91545}">
      <dgm:prSet phldrT="[Текст]" custT="1"/>
      <dgm:spPr/>
      <dgm:t>
        <a:bodyPr/>
        <a:lstStyle/>
        <a:p>
          <a:r>
            <a:rPr lang="ru-RU" sz="1800" dirty="0"/>
            <a:t>Интерактивная инновационная площадка молодых педагогов «Новые стратегии успеха в современном образовании»</a:t>
          </a:r>
        </a:p>
      </dgm:t>
    </dgm:pt>
    <dgm:pt modelId="{5AC8FE0D-F639-4727-8A0B-68EA146431D6}" type="parTrans" cxnId="{409F4542-F41B-474D-B66D-1D7B146D25E2}">
      <dgm:prSet/>
      <dgm:spPr/>
      <dgm:t>
        <a:bodyPr/>
        <a:lstStyle/>
        <a:p>
          <a:endParaRPr lang="ru-RU" sz="1800"/>
        </a:p>
      </dgm:t>
    </dgm:pt>
    <dgm:pt modelId="{F8F186CF-C121-4D58-839F-3476AE8CAD8B}" type="sibTrans" cxnId="{409F4542-F41B-474D-B66D-1D7B146D25E2}">
      <dgm:prSet/>
      <dgm:spPr/>
      <dgm:t>
        <a:bodyPr/>
        <a:lstStyle/>
        <a:p>
          <a:endParaRPr lang="ru-RU" sz="1800"/>
        </a:p>
      </dgm:t>
    </dgm:pt>
    <dgm:pt modelId="{9A206622-5432-4967-8CED-3597073B4894}">
      <dgm:prSet phldrT="[Текст]" custT="1"/>
      <dgm:spPr/>
      <dgm:t>
        <a:bodyPr/>
        <a:lstStyle/>
        <a:p>
          <a:r>
            <a:rPr lang="ru-RU" sz="1800" dirty="0"/>
            <a:t>  </a:t>
          </a:r>
        </a:p>
      </dgm:t>
    </dgm:pt>
    <dgm:pt modelId="{D0D75E2C-4214-4FEE-92E6-45BFB899E2EB}" type="parTrans" cxnId="{8A23AD82-CE3D-4245-A4C3-5D230A6C8720}">
      <dgm:prSet/>
      <dgm:spPr/>
      <dgm:t>
        <a:bodyPr/>
        <a:lstStyle/>
        <a:p>
          <a:endParaRPr lang="ru-RU" sz="1800"/>
        </a:p>
      </dgm:t>
    </dgm:pt>
    <dgm:pt modelId="{498C93ED-1B8E-466B-9432-4F33AD14C516}" type="sibTrans" cxnId="{8A23AD82-CE3D-4245-A4C3-5D230A6C8720}">
      <dgm:prSet/>
      <dgm:spPr/>
      <dgm:t>
        <a:bodyPr/>
        <a:lstStyle/>
        <a:p>
          <a:endParaRPr lang="ru-RU" sz="1800"/>
        </a:p>
      </dgm:t>
    </dgm:pt>
    <dgm:pt modelId="{500EE09F-2DB9-4540-969D-921DAB7441B7}">
      <dgm:prSet phldrT="[Текст]" custT="1"/>
      <dgm:spPr/>
      <dgm:t>
        <a:bodyPr/>
        <a:lstStyle/>
        <a:p>
          <a:r>
            <a:rPr lang="ru-RU" sz="1800" dirty="0"/>
            <a:t>Создан «Клуб молодых педагогов».  Основная миссия – это повышение уровня профессионализма молодых педагогов</a:t>
          </a:r>
        </a:p>
      </dgm:t>
    </dgm:pt>
    <dgm:pt modelId="{CE912682-7A2A-48F6-9F6D-EF6CA93E4300}" type="parTrans" cxnId="{FE273AC0-7BE5-4B4B-BF56-0B09F088E929}">
      <dgm:prSet/>
      <dgm:spPr/>
      <dgm:t>
        <a:bodyPr/>
        <a:lstStyle/>
        <a:p>
          <a:endParaRPr lang="ru-RU" sz="1800"/>
        </a:p>
      </dgm:t>
    </dgm:pt>
    <dgm:pt modelId="{1707E928-7536-44BD-B6AD-BB3FE5C56922}" type="sibTrans" cxnId="{FE273AC0-7BE5-4B4B-BF56-0B09F088E929}">
      <dgm:prSet/>
      <dgm:spPr/>
      <dgm:t>
        <a:bodyPr/>
        <a:lstStyle/>
        <a:p>
          <a:endParaRPr lang="ru-RU" sz="1800"/>
        </a:p>
      </dgm:t>
    </dgm:pt>
    <dgm:pt modelId="{B9C9A518-1EAE-4564-8CE1-FE191C12F9E7}">
      <dgm:prSet phldrT="[Текст]" custT="1"/>
      <dgm:spPr/>
      <dgm:t>
        <a:bodyPr/>
        <a:lstStyle/>
        <a:p>
          <a:r>
            <a:rPr lang="ru-RU" sz="1800" dirty="0"/>
            <a:t>   </a:t>
          </a:r>
        </a:p>
      </dgm:t>
    </dgm:pt>
    <dgm:pt modelId="{42D65D24-0B1B-4A91-A7F1-8041D2B871FC}" type="parTrans" cxnId="{900308E2-484E-41DD-AA02-5107ECF32E81}">
      <dgm:prSet/>
      <dgm:spPr/>
      <dgm:t>
        <a:bodyPr/>
        <a:lstStyle/>
        <a:p>
          <a:endParaRPr lang="ru-RU" sz="1800"/>
        </a:p>
      </dgm:t>
    </dgm:pt>
    <dgm:pt modelId="{709B5234-08CC-47F2-AAC3-77D1210CF0E1}" type="sibTrans" cxnId="{900308E2-484E-41DD-AA02-5107ECF32E81}">
      <dgm:prSet/>
      <dgm:spPr/>
      <dgm:t>
        <a:bodyPr/>
        <a:lstStyle/>
        <a:p>
          <a:endParaRPr lang="ru-RU" sz="1800"/>
        </a:p>
      </dgm:t>
    </dgm:pt>
    <dgm:pt modelId="{5BA234FE-2070-441C-AAAF-479504E29DEB}">
      <dgm:prSet phldrT="[Текст]" custT="1"/>
      <dgm:spPr/>
      <dgm:t>
        <a:bodyPr/>
        <a:lstStyle/>
        <a:p>
          <a:r>
            <a:rPr lang="ru-RU" sz="1800" dirty="0"/>
            <a:t>Проведена серия  </a:t>
          </a:r>
          <a:r>
            <a:rPr lang="ru-RU" sz="1800" dirty="0" err="1"/>
            <a:t>вебинаров</a:t>
          </a:r>
          <a:r>
            <a:rPr lang="ru-RU" sz="1800" dirty="0"/>
            <a:t> по направлению «Стратегии успеха в современном образовании: стратегия проектного менеджмента»</a:t>
          </a:r>
        </a:p>
      </dgm:t>
    </dgm:pt>
    <dgm:pt modelId="{9361D585-894B-4555-95F0-0C8F63810A0A}" type="parTrans" cxnId="{8A45ADAF-2369-493D-85CD-E662C409959C}">
      <dgm:prSet/>
      <dgm:spPr/>
      <dgm:t>
        <a:bodyPr/>
        <a:lstStyle/>
        <a:p>
          <a:endParaRPr lang="ru-RU" sz="1800"/>
        </a:p>
      </dgm:t>
    </dgm:pt>
    <dgm:pt modelId="{1D4FC6B4-55C0-40F4-A37C-C8CB5E9E0C9B}" type="sibTrans" cxnId="{8A45ADAF-2369-493D-85CD-E662C409959C}">
      <dgm:prSet/>
      <dgm:spPr/>
      <dgm:t>
        <a:bodyPr/>
        <a:lstStyle/>
        <a:p>
          <a:endParaRPr lang="ru-RU" sz="1800"/>
        </a:p>
      </dgm:t>
    </dgm:pt>
    <dgm:pt modelId="{789B6F87-EEC6-47E1-BB51-69220DF9C7D3}">
      <dgm:prSet phldrT="[Текст]" custT="1"/>
      <dgm:spPr/>
      <dgm:t>
        <a:bodyPr/>
        <a:lstStyle/>
        <a:p>
          <a:r>
            <a:rPr lang="ru-RU" sz="1800" dirty="0"/>
            <a:t>   </a:t>
          </a:r>
        </a:p>
      </dgm:t>
    </dgm:pt>
    <dgm:pt modelId="{C9A6DB1D-78BA-41CD-9AAC-A3D34F3583B0}" type="parTrans" cxnId="{556D482D-3B93-4C3A-A848-21666C4B0AC0}">
      <dgm:prSet/>
      <dgm:spPr/>
      <dgm:t>
        <a:bodyPr/>
        <a:lstStyle/>
        <a:p>
          <a:endParaRPr lang="ru-RU" sz="1800"/>
        </a:p>
      </dgm:t>
    </dgm:pt>
    <dgm:pt modelId="{5D931234-C385-4868-B3D9-E420DE648C0A}" type="sibTrans" cxnId="{556D482D-3B93-4C3A-A848-21666C4B0AC0}">
      <dgm:prSet/>
      <dgm:spPr/>
      <dgm:t>
        <a:bodyPr/>
        <a:lstStyle/>
        <a:p>
          <a:endParaRPr lang="ru-RU" sz="1800"/>
        </a:p>
      </dgm:t>
    </dgm:pt>
    <dgm:pt modelId="{2BEF1B10-A05E-403A-8530-814FBA138269}">
      <dgm:prSet phldrT="[Текст]" custT="1"/>
      <dgm:spPr/>
      <dgm:t>
        <a:bodyPr/>
        <a:lstStyle/>
        <a:p>
          <a:r>
            <a:rPr lang="ru-RU" sz="1800" dirty="0"/>
            <a:t>   </a:t>
          </a:r>
        </a:p>
      </dgm:t>
    </dgm:pt>
    <dgm:pt modelId="{E3C53EB4-0F84-44EE-AE22-9C28185967E9}" type="parTrans" cxnId="{A301C160-FD2F-4B72-B942-B5224885F832}">
      <dgm:prSet/>
      <dgm:spPr/>
      <dgm:t>
        <a:bodyPr/>
        <a:lstStyle/>
        <a:p>
          <a:endParaRPr lang="ru-RU" sz="1800"/>
        </a:p>
      </dgm:t>
    </dgm:pt>
    <dgm:pt modelId="{89E1FDB9-7181-4824-8D8C-7DAF6D751BB0}" type="sibTrans" cxnId="{A301C160-FD2F-4B72-B942-B5224885F832}">
      <dgm:prSet/>
      <dgm:spPr/>
      <dgm:t>
        <a:bodyPr/>
        <a:lstStyle/>
        <a:p>
          <a:endParaRPr lang="ru-RU" sz="1800"/>
        </a:p>
      </dgm:t>
    </dgm:pt>
    <dgm:pt modelId="{482E76F6-9638-49DC-876C-0D6F19D68125}">
      <dgm:prSet phldrT="[Текст]" custT="1"/>
      <dgm:spPr/>
      <dgm:t>
        <a:bodyPr/>
        <a:lstStyle/>
        <a:p>
          <a:r>
            <a:rPr lang="ru-RU" sz="1800" dirty="0"/>
            <a:t> Подготовлен и размещен в сети событийно-репортажный видеоролик «Инновации в образовании. Стратегия успеха»</a:t>
          </a:r>
        </a:p>
      </dgm:t>
    </dgm:pt>
    <dgm:pt modelId="{2AC5AA1C-0C32-47A4-AFC8-5C3B9C02EFFA}" type="parTrans" cxnId="{DBF90E65-D878-4E8A-B37A-6A8C30BE407E}">
      <dgm:prSet/>
      <dgm:spPr/>
      <dgm:t>
        <a:bodyPr/>
        <a:lstStyle/>
        <a:p>
          <a:endParaRPr lang="ru-RU" sz="1800"/>
        </a:p>
      </dgm:t>
    </dgm:pt>
    <dgm:pt modelId="{9489C8F5-B6A7-49D3-B237-BBCA240DAC2D}" type="sibTrans" cxnId="{DBF90E65-D878-4E8A-B37A-6A8C30BE407E}">
      <dgm:prSet/>
      <dgm:spPr/>
      <dgm:t>
        <a:bodyPr/>
        <a:lstStyle/>
        <a:p>
          <a:endParaRPr lang="ru-RU" sz="1800"/>
        </a:p>
      </dgm:t>
    </dgm:pt>
    <dgm:pt modelId="{B79E370F-21E8-4723-B92C-6D3001992BA7}">
      <dgm:prSet custT="1"/>
      <dgm:spPr/>
      <dgm:t>
        <a:bodyPr/>
        <a:lstStyle/>
        <a:p>
          <a:r>
            <a:rPr lang="ru-RU" sz="1800" dirty="0"/>
            <a:t>Создан сайт «Инновационная площадка молодых педагогов «Новые стратегии успеха в современном образовании» - платформа для общения и обмена опытом</a:t>
          </a:r>
        </a:p>
      </dgm:t>
    </dgm:pt>
    <dgm:pt modelId="{1BC503D2-A6D9-44F5-8E40-E9346680A0AF}" type="parTrans" cxnId="{E1C48F01-97C9-49EE-ACCB-F040BBFF3843}">
      <dgm:prSet/>
      <dgm:spPr/>
      <dgm:t>
        <a:bodyPr/>
        <a:lstStyle/>
        <a:p>
          <a:endParaRPr lang="ru-RU"/>
        </a:p>
      </dgm:t>
    </dgm:pt>
    <dgm:pt modelId="{C5E4ACC1-5E25-4AE6-9D16-4E30E1E467F2}" type="sibTrans" cxnId="{E1C48F01-97C9-49EE-ACCB-F040BBFF3843}">
      <dgm:prSet/>
      <dgm:spPr/>
      <dgm:t>
        <a:bodyPr/>
        <a:lstStyle/>
        <a:p>
          <a:endParaRPr lang="ru-RU"/>
        </a:p>
      </dgm:t>
    </dgm:pt>
    <dgm:pt modelId="{AC0F1C99-9610-4BC4-B784-A4986B3C975A}" type="pres">
      <dgm:prSet presAssocID="{17E65AD6-CD27-472B-97DE-6162F8585342}" presName="linearFlow" presStyleCnt="0">
        <dgm:presLayoutVars>
          <dgm:dir/>
          <dgm:animLvl val="lvl"/>
          <dgm:resizeHandles val="exact"/>
        </dgm:presLayoutVars>
      </dgm:prSet>
      <dgm:spPr/>
    </dgm:pt>
    <dgm:pt modelId="{815B2DDA-7856-4006-9E69-4DB3CEB502E2}" type="pres">
      <dgm:prSet presAssocID="{994E7F5B-DA73-4E56-AEFB-6C0423B93D99}" presName="composite" presStyleCnt="0"/>
      <dgm:spPr/>
    </dgm:pt>
    <dgm:pt modelId="{8E7FC4C7-2F66-4CCE-B01A-A986FE1446CA}" type="pres">
      <dgm:prSet presAssocID="{994E7F5B-DA73-4E56-AEFB-6C0423B93D99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D6A81F17-C7B2-409C-A35C-F3BD5C206925}" type="pres">
      <dgm:prSet presAssocID="{994E7F5B-DA73-4E56-AEFB-6C0423B93D99}" presName="descendantText" presStyleLbl="alignAcc1" presStyleIdx="0" presStyleCnt="5">
        <dgm:presLayoutVars>
          <dgm:bulletEnabled val="1"/>
        </dgm:presLayoutVars>
      </dgm:prSet>
      <dgm:spPr/>
    </dgm:pt>
    <dgm:pt modelId="{73C98112-78BA-46F5-9ED0-10AF198F966B}" type="pres">
      <dgm:prSet presAssocID="{76F1BDF4-CB00-4EF0-8F92-E181A921C05C}" presName="sp" presStyleCnt="0"/>
      <dgm:spPr/>
    </dgm:pt>
    <dgm:pt modelId="{C8D79C94-3767-4077-A927-D8F0356BDA21}" type="pres">
      <dgm:prSet presAssocID="{9A206622-5432-4967-8CED-3597073B4894}" presName="composite" presStyleCnt="0"/>
      <dgm:spPr/>
    </dgm:pt>
    <dgm:pt modelId="{DDD94A35-46FA-438B-8E5E-73ED9A6C5B7B}" type="pres">
      <dgm:prSet presAssocID="{9A206622-5432-4967-8CED-3597073B4894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030D4D49-43D4-4B8E-8B58-BA46B09E9278}" type="pres">
      <dgm:prSet presAssocID="{9A206622-5432-4967-8CED-3597073B4894}" presName="descendantText" presStyleLbl="alignAcc1" presStyleIdx="1" presStyleCnt="5">
        <dgm:presLayoutVars>
          <dgm:bulletEnabled val="1"/>
        </dgm:presLayoutVars>
      </dgm:prSet>
      <dgm:spPr/>
    </dgm:pt>
    <dgm:pt modelId="{4A9927A6-FFC9-4936-B2C7-0567770FFE2C}" type="pres">
      <dgm:prSet presAssocID="{498C93ED-1B8E-466B-9432-4F33AD14C516}" presName="sp" presStyleCnt="0"/>
      <dgm:spPr/>
    </dgm:pt>
    <dgm:pt modelId="{A565966B-F5E8-4EBE-B49A-D0290A59C12B}" type="pres">
      <dgm:prSet presAssocID="{B9C9A518-1EAE-4564-8CE1-FE191C12F9E7}" presName="composite" presStyleCnt="0"/>
      <dgm:spPr/>
    </dgm:pt>
    <dgm:pt modelId="{E02AB57C-886D-4F32-83B2-B6BFEA2C05BD}" type="pres">
      <dgm:prSet presAssocID="{B9C9A518-1EAE-4564-8CE1-FE191C12F9E7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22B03B91-3C98-4AF5-8505-29EFB938CBE1}" type="pres">
      <dgm:prSet presAssocID="{B9C9A518-1EAE-4564-8CE1-FE191C12F9E7}" presName="descendantText" presStyleLbl="alignAcc1" presStyleIdx="2" presStyleCnt="5">
        <dgm:presLayoutVars>
          <dgm:bulletEnabled val="1"/>
        </dgm:presLayoutVars>
      </dgm:prSet>
      <dgm:spPr/>
    </dgm:pt>
    <dgm:pt modelId="{85DF9394-888D-464A-A8FE-E07185CEF53F}" type="pres">
      <dgm:prSet presAssocID="{709B5234-08CC-47F2-AAC3-77D1210CF0E1}" presName="sp" presStyleCnt="0"/>
      <dgm:spPr/>
    </dgm:pt>
    <dgm:pt modelId="{7653B315-D5E7-429E-8172-C700FDF36ED9}" type="pres">
      <dgm:prSet presAssocID="{789B6F87-EEC6-47E1-BB51-69220DF9C7D3}" presName="composite" presStyleCnt="0"/>
      <dgm:spPr/>
    </dgm:pt>
    <dgm:pt modelId="{32FD7A02-F432-4215-B0C2-0F90848F143B}" type="pres">
      <dgm:prSet presAssocID="{789B6F87-EEC6-47E1-BB51-69220DF9C7D3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4E9B3C94-CA7E-45CE-A6CC-08901891A5B4}" type="pres">
      <dgm:prSet presAssocID="{789B6F87-EEC6-47E1-BB51-69220DF9C7D3}" presName="descendantText" presStyleLbl="alignAcc1" presStyleIdx="3" presStyleCnt="5" custScaleY="106510" custLinFactNeighborY="2481">
        <dgm:presLayoutVars>
          <dgm:bulletEnabled val="1"/>
        </dgm:presLayoutVars>
      </dgm:prSet>
      <dgm:spPr/>
    </dgm:pt>
    <dgm:pt modelId="{2075ECD2-EAA0-4FA9-9F9E-C251D8A1A5A3}" type="pres">
      <dgm:prSet presAssocID="{5D931234-C385-4868-B3D9-E420DE648C0A}" presName="sp" presStyleCnt="0"/>
      <dgm:spPr/>
    </dgm:pt>
    <dgm:pt modelId="{CEE7C1BA-0277-4A36-A2C1-57C510304035}" type="pres">
      <dgm:prSet presAssocID="{2BEF1B10-A05E-403A-8530-814FBA138269}" presName="composite" presStyleCnt="0"/>
      <dgm:spPr/>
    </dgm:pt>
    <dgm:pt modelId="{5CC8F939-4E0A-446D-BD62-828B468F6FBC}" type="pres">
      <dgm:prSet presAssocID="{2BEF1B10-A05E-403A-8530-814FBA138269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7CC25663-903B-4B99-9D61-71B156D3E761}" type="pres">
      <dgm:prSet presAssocID="{2BEF1B10-A05E-403A-8530-814FBA138269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A301C160-FD2F-4B72-B942-B5224885F832}" srcId="{17E65AD6-CD27-472B-97DE-6162F8585342}" destId="{2BEF1B10-A05E-403A-8530-814FBA138269}" srcOrd="4" destOrd="0" parTransId="{E3C53EB4-0F84-44EE-AE22-9C28185967E9}" sibTransId="{89E1FDB9-7181-4824-8D8C-7DAF6D751BB0}"/>
    <dgm:cxn modelId="{556D482D-3B93-4C3A-A848-21666C4B0AC0}" srcId="{17E65AD6-CD27-472B-97DE-6162F8585342}" destId="{789B6F87-EEC6-47E1-BB51-69220DF9C7D3}" srcOrd="3" destOrd="0" parTransId="{C9A6DB1D-78BA-41CD-9AAC-A3D34F3583B0}" sibTransId="{5D931234-C385-4868-B3D9-E420DE648C0A}"/>
    <dgm:cxn modelId="{55A3291A-C7FE-4B5E-9CD8-62851FF87338}" type="presOf" srcId="{2BEF1B10-A05E-403A-8530-814FBA138269}" destId="{5CC8F939-4E0A-446D-BD62-828B468F6FBC}" srcOrd="0" destOrd="0" presId="urn:microsoft.com/office/officeart/2005/8/layout/chevron2"/>
    <dgm:cxn modelId="{DBF90E65-D878-4E8A-B37A-6A8C30BE407E}" srcId="{2BEF1B10-A05E-403A-8530-814FBA138269}" destId="{482E76F6-9638-49DC-876C-0D6F19D68125}" srcOrd="0" destOrd="0" parTransId="{2AC5AA1C-0C32-47A4-AFC8-5C3B9C02EFFA}" sibTransId="{9489C8F5-B6A7-49D3-B237-BBCA240DAC2D}"/>
    <dgm:cxn modelId="{FE273AC0-7BE5-4B4B-BF56-0B09F088E929}" srcId="{9A206622-5432-4967-8CED-3597073B4894}" destId="{500EE09F-2DB9-4540-969D-921DAB7441B7}" srcOrd="0" destOrd="0" parTransId="{CE912682-7A2A-48F6-9F6D-EF6CA93E4300}" sibTransId="{1707E928-7536-44BD-B6AD-BB3FE5C56922}"/>
    <dgm:cxn modelId="{E40E8F52-3243-422E-A0F7-DF7DB85C4D6D}" type="presOf" srcId="{B79E370F-21E8-4723-B92C-6D3001992BA7}" destId="{4E9B3C94-CA7E-45CE-A6CC-08901891A5B4}" srcOrd="0" destOrd="0" presId="urn:microsoft.com/office/officeart/2005/8/layout/chevron2"/>
    <dgm:cxn modelId="{409F4542-F41B-474D-B66D-1D7B146D25E2}" srcId="{994E7F5B-DA73-4E56-AEFB-6C0423B93D99}" destId="{53D00DD9-2BD0-473B-A692-7AF79BE91545}" srcOrd="0" destOrd="0" parTransId="{5AC8FE0D-F639-4727-8A0B-68EA146431D6}" sibTransId="{F8F186CF-C121-4D58-839F-3476AE8CAD8B}"/>
    <dgm:cxn modelId="{38E58317-F4C6-4765-8F5D-E72F14B224DD}" type="presOf" srcId="{482E76F6-9638-49DC-876C-0D6F19D68125}" destId="{7CC25663-903B-4B99-9D61-71B156D3E761}" srcOrd="0" destOrd="0" presId="urn:microsoft.com/office/officeart/2005/8/layout/chevron2"/>
    <dgm:cxn modelId="{900308E2-484E-41DD-AA02-5107ECF32E81}" srcId="{17E65AD6-CD27-472B-97DE-6162F8585342}" destId="{B9C9A518-1EAE-4564-8CE1-FE191C12F9E7}" srcOrd="2" destOrd="0" parTransId="{42D65D24-0B1B-4A91-A7F1-8041D2B871FC}" sibTransId="{709B5234-08CC-47F2-AAC3-77D1210CF0E1}"/>
    <dgm:cxn modelId="{6E64E995-5FE7-4E5A-B979-F7D9C13997C0}" type="presOf" srcId="{9A206622-5432-4967-8CED-3597073B4894}" destId="{DDD94A35-46FA-438B-8E5E-73ED9A6C5B7B}" srcOrd="0" destOrd="0" presId="urn:microsoft.com/office/officeart/2005/8/layout/chevron2"/>
    <dgm:cxn modelId="{E3F0D003-B625-4463-9E28-FB5A7DBAFC89}" type="presOf" srcId="{500EE09F-2DB9-4540-969D-921DAB7441B7}" destId="{030D4D49-43D4-4B8E-8B58-BA46B09E9278}" srcOrd="0" destOrd="0" presId="urn:microsoft.com/office/officeart/2005/8/layout/chevron2"/>
    <dgm:cxn modelId="{8A23AD82-CE3D-4245-A4C3-5D230A6C8720}" srcId="{17E65AD6-CD27-472B-97DE-6162F8585342}" destId="{9A206622-5432-4967-8CED-3597073B4894}" srcOrd="1" destOrd="0" parTransId="{D0D75E2C-4214-4FEE-92E6-45BFB899E2EB}" sibTransId="{498C93ED-1B8E-466B-9432-4F33AD14C516}"/>
    <dgm:cxn modelId="{E1C48F01-97C9-49EE-ACCB-F040BBFF3843}" srcId="{789B6F87-EEC6-47E1-BB51-69220DF9C7D3}" destId="{B79E370F-21E8-4723-B92C-6D3001992BA7}" srcOrd="0" destOrd="0" parTransId="{1BC503D2-A6D9-44F5-8E40-E9346680A0AF}" sibTransId="{C5E4ACC1-5E25-4AE6-9D16-4E30E1E467F2}"/>
    <dgm:cxn modelId="{8A45ADAF-2369-493D-85CD-E662C409959C}" srcId="{B9C9A518-1EAE-4564-8CE1-FE191C12F9E7}" destId="{5BA234FE-2070-441C-AAAF-479504E29DEB}" srcOrd="0" destOrd="0" parTransId="{9361D585-894B-4555-95F0-0C8F63810A0A}" sibTransId="{1D4FC6B4-55C0-40F4-A37C-C8CB5E9E0C9B}"/>
    <dgm:cxn modelId="{ABD11EEF-3869-4DE4-983B-195E6CA82C31}" srcId="{17E65AD6-CD27-472B-97DE-6162F8585342}" destId="{994E7F5B-DA73-4E56-AEFB-6C0423B93D99}" srcOrd="0" destOrd="0" parTransId="{7712B15E-65C1-48D6-976D-6100E7E4F3F7}" sibTransId="{76F1BDF4-CB00-4EF0-8F92-E181A921C05C}"/>
    <dgm:cxn modelId="{19609E29-253F-49FB-9AF6-8CB936A94239}" type="presOf" srcId="{53D00DD9-2BD0-473B-A692-7AF79BE91545}" destId="{D6A81F17-C7B2-409C-A35C-F3BD5C206925}" srcOrd="0" destOrd="0" presId="urn:microsoft.com/office/officeart/2005/8/layout/chevron2"/>
    <dgm:cxn modelId="{D86E69CB-AD1B-49E2-B5E7-D3FD653DA2E4}" type="presOf" srcId="{5BA234FE-2070-441C-AAAF-479504E29DEB}" destId="{22B03B91-3C98-4AF5-8505-29EFB938CBE1}" srcOrd="0" destOrd="0" presId="urn:microsoft.com/office/officeart/2005/8/layout/chevron2"/>
    <dgm:cxn modelId="{ACDA3355-53AD-468B-9667-24C3F95F3323}" type="presOf" srcId="{17E65AD6-CD27-472B-97DE-6162F8585342}" destId="{AC0F1C99-9610-4BC4-B784-A4986B3C975A}" srcOrd="0" destOrd="0" presId="urn:microsoft.com/office/officeart/2005/8/layout/chevron2"/>
    <dgm:cxn modelId="{ADF96FDB-6154-4E8D-BA7B-15085B987155}" type="presOf" srcId="{994E7F5B-DA73-4E56-AEFB-6C0423B93D99}" destId="{8E7FC4C7-2F66-4CCE-B01A-A986FE1446CA}" srcOrd="0" destOrd="0" presId="urn:microsoft.com/office/officeart/2005/8/layout/chevron2"/>
    <dgm:cxn modelId="{3D7B1EE0-4F15-4374-B485-8C91DF627B7E}" type="presOf" srcId="{789B6F87-EEC6-47E1-BB51-69220DF9C7D3}" destId="{32FD7A02-F432-4215-B0C2-0F90848F143B}" srcOrd="0" destOrd="0" presId="urn:microsoft.com/office/officeart/2005/8/layout/chevron2"/>
    <dgm:cxn modelId="{88185556-6398-40FC-A4D4-E3B6E5794B8A}" type="presOf" srcId="{B9C9A518-1EAE-4564-8CE1-FE191C12F9E7}" destId="{E02AB57C-886D-4F32-83B2-B6BFEA2C05BD}" srcOrd="0" destOrd="0" presId="urn:microsoft.com/office/officeart/2005/8/layout/chevron2"/>
    <dgm:cxn modelId="{4B2D093C-796B-4DE1-A3C3-9107073A5D2A}" type="presParOf" srcId="{AC0F1C99-9610-4BC4-B784-A4986B3C975A}" destId="{815B2DDA-7856-4006-9E69-4DB3CEB502E2}" srcOrd="0" destOrd="0" presId="urn:microsoft.com/office/officeart/2005/8/layout/chevron2"/>
    <dgm:cxn modelId="{DF623B95-1D0A-49EA-82D6-CB2D7B953B94}" type="presParOf" srcId="{815B2DDA-7856-4006-9E69-4DB3CEB502E2}" destId="{8E7FC4C7-2F66-4CCE-B01A-A986FE1446CA}" srcOrd="0" destOrd="0" presId="urn:microsoft.com/office/officeart/2005/8/layout/chevron2"/>
    <dgm:cxn modelId="{3A10FF2B-3430-4C16-82A3-B0601500BEE8}" type="presParOf" srcId="{815B2DDA-7856-4006-9E69-4DB3CEB502E2}" destId="{D6A81F17-C7B2-409C-A35C-F3BD5C206925}" srcOrd="1" destOrd="0" presId="urn:microsoft.com/office/officeart/2005/8/layout/chevron2"/>
    <dgm:cxn modelId="{672BABE4-8DCA-4676-A507-C5666BD7DDC4}" type="presParOf" srcId="{AC0F1C99-9610-4BC4-B784-A4986B3C975A}" destId="{73C98112-78BA-46F5-9ED0-10AF198F966B}" srcOrd="1" destOrd="0" presId="urn:microsoft.com/office/officeart/2005/8/layout/chevron2"/>
    <dgm:cxn modelId="{82DAC79A-094C-49BE-B0F9-649D2582568D}" type="presParOf" srcId="{AC0F1C99-9610-4BC4-B784-A4986B3C975A}" destId="{C8D79C94-3767-4077-A927-D8F0356BDA21}" srcOrd="2" destOrd="0" presId="urn:microsoft.com/office/officeart/2005/8/layout/chevron2"/>
    <dgm:cxn modelId="{7152E46D-6689-4792-85E3-D2A475C8361F}" type="presParOf" srcId="{C8D79C94-3767-4077-A927-D8F0356BDA21}" destId="{DDD94A35-46FA-438B-8E5E-73ED9A6C5B7B}" srcOrd="0" destOrd="0" presId="urn:microsoft.com/office/officeart/2005/8/layout/chevron2"/>
    <dgm:cxn modelId="{2FDCB70E-C918-41CB-94B2-5A7A60D4FE08}" type="presParOf" srcId="{C8D79C94-3767-4077-A927-D8F0356BDA21}" destId="{030D4D49-43D4-4B8E-8B58-BA46B09E9278}" srcOrd="1" destOrd="0" presId="urn:microsoft.com/office/officeart/2005/8/layout/chevron2"/>
    <dgm:cxn modelId="{95CB721B-C3D1-4A2A-893F-3986189B0475}" type="presParOf" srcId="{AC0F1C99-9610-4BC4-B784-A4986B3C975A}" destId="{4A9927A6-FFC9-4936-B2C7-0567770FFE2C}" srcOrd="3" destOrd="0" presId="urn:microsoft.com/office/officeart/2005/8/layout/chevron2"/>
    <dgm:cxn modelId="{B5A78C36-4E00-42D8-AD25-317A4564695E}" type="presParOf" srcId="{AC0F1C99-9610-4BC4-B784-A4986B3C975A}" destId="{A565966B-F5E8-4EBE-B49A-D0290A59C12B}" srcOrd="4" destOrd="0" presId="urn:microsoft.com/office/officeart/2005/8/layout/chevron2"/>
    <dgm:cxn modelId="{E5F3AA25-8CC4-4575-98CA-57585A1A477F}" type="presParOf" srcId="{A565966B-F5E8-4EBE-B49A-D0290A59C12B}" destId="{E02AB57C-886D-4F32-83B2-B6BFEA2C05BD}" srcOrd="0" destOrd="0" presId="urn:microsoft.com/office/officeart/2005/8/layout/chevron2"/>
    <dgm:cxn modelId="{BD75FDBF-E964-4C70-8231-EFF4C48D9EE7}" type="presParOf" srcId="{A565966B-F5E8-4EBE-B49A-D0290A59C12B}" destId="{22B03B91-3C98-4AF5-8505-29EFB938CBE1}" srcOrd="1" destOrd="0" presId="urn:microsoft.com/office/officeart/2005/8/layout/chevron2"/>
    <dgm:cxn modelId="{1EBE52D6-4DA9-4330-9756-CA05DB02FFD6}" type="presParOf" srcId="{AC0F1C99-9610-4BC4-B784-A4986B3C975A}" destId="{85DF9394-888D-464A-A8FE-E07185CEF53F}" srcOrd="5" destOrd="0" presId="urn:microsoft.com/office/officeart/2005/8/layout/chevron2"/>
    <dgm:cxn modelId="{0C646503-E775-4906-BFF4-CBACA5CE9617}" type="presParOf" srcId="{AC0F1C99-9610-4BC4-B784-A4986B3C975A}" destId="{7653B315-D5E7-429E-8172-C700FDF36ED9}" srcOrd="6" destOrd="0" presId="urn:microsoft.com/office/officeart/2005/8/layout/chevron2"/>
    <dgm:cxn modelId="{A3239A5C-6432-41F3-B960-3117FCDB0F09}" type="presParOf" srcId="{7653B315-D5E7-429E-8172-C700FDF36ED9}" destId="{32FD7A02-F432-4215-B0C2-0F90848F143B}" srcOrd="0" destOrd="0" presId="urn:microsoft.com/office/officeart/2005/8/layout/chevron2"/>
    <dgm:cxn modelId="{66362296-8605-4B8C-B308-F1EB4EDE98D5}" type="presParOf" srcId="{7653B315-D5E7-429E-8172-C700FDF36ED9}" destId="{4E9B3C94-CA7E-45CE-A6CC-08901891A5B4}" srcOrd="1" destOrd="0" presId="urn:microsoft.com/office/officeart/2005/8/layout/chevron2"/>
    <dgm:cxn modelId="{41472EB6-816E-4B25-AA70-AC64E159B80A}" type="presParOf" srcId="{AC0F1C99-9610-4BC4-B784-A4986B3C975A}" destId="{2075ECD2-EAA0-4FA9-9F9E-C251D8A1A5A3}" srcOrd="7" destOrd="0" presId="urn:microsoft.com/office/officeart/2005/8/layout/chevron2"/>
    <dgm:cxn modelId="{B9BE8CEE-D2FD-4C04-8FE1-1955A1046831}" type="presParOf" srcId="{AC0F1C99-9610-4BC4-B784-A4986B3C975A}" destId="{CEE7C1BA-0277-4A36-A2C1-57C510304035}" srcOrd="8" destOrd="0" presId="urn:microsoft.com/office/officeart/2005/8/layout/chevron2"/>
    <dgm:cxn modelId="{A4948D38-713F-4508-A6E5-872603E33A50}" type="presParOf" srcId="{CEE7C1BA-0277-4A36-A2C1-57C510304035}" destId="{5CC8F939-4E0A-446D-BD62-828B468F6FBC}" srcOrd="0" destOrd="0" presId="urn:microsoft.com/office/officeart/2005/8/layout/chevron2"/>
    <dgm:cxn modelId="{20DCD7B9-2C9F-45D8-B1A3-FB71D229A422}" type="presParOf" srcId="{CEE7C1BA-0277-4A36-A2C1-57C510304035}" destId="{7CC25663-903B-4B99-9D61-71B156D3E76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9E3F13-696B-41B4-87D7-1910BC827D46}" type="doc">
      <dgm:prSet loTypeId="urn:microsoft.com/office/officeart/2005/8/layout/hList3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FB489508-CA74-44E9-8E1A-60AEB7433D56}">
      <dgm:prSet phldrT="[Текст]" custT="1"/>
      <dgm:spPr/>
      <dgm:t>
        <a:bodyPr/>
        <a:lstStyle/>
        <a:p>
          <a:r>
            <a:rPr lang="ru-RU" sz="2400" dirty="0"/>
            <a:t>В рамках сети были предложены следующие наработки</a:t>
          </a:r>
        </a:p>
      </dgm:t>
    </dgm:pt>
    <dgm:pt modelId="{BA0930FF-DB5E-4E67-8181-DB03BE0EB680}" type="parTrans" cxnId="{DAC67365-1624-47DF-8F80-8FBD3E98983A}">
      <dgm:prSet/>
      <dgm:spPr/>
      <dgm:t>
        <a:bodyPr/>
        <a:lstStyle/>
        <a:p>
          <a:endParaRPr lang="ru-RU"/>
        </a:p>
      </dgm:t>
    </dgm:pt>
    <dgm:pt modelId="{1E867F82-82FB-4310-BCDA-6A80960E8112}" type="sibTrans" cxnId="{DAC67365-1624-47DF-8F80-8FBD3E98983A}">
      <dgm:prSet/>
      <dgm:spPr/>
      <dgm:t>
        <a:bodyPr/>
        <a:lstStyle/>
        <a:p>
          <a:endParaRPr lang="ru-RU"/>
        </a:p>
      </dgm:t>
    </dgm:pt>
    <dgm:pt modelId="{5383306E-6FB7-4D85-B93D-F69711ABEE05}">
      <dgm:prSet phldrT="[Текст]"/>
      <dgm:spPr/>
      <dgm:t>
        <a:bodyPr/>
        <a:lstStyle/>
        <a:p>
          <a:r>
            <a:rPr lang="ru-RU" dirty="0"/>
            <a:t>методика оценивания эффективности реализации инновационной основной образовательной программы, ориентированной на лингвистическое образование</a:t>
          </a:r>
        </a:p>
      </dgm:t>
    </dgm:pt>
    <dgm:pt modelId="{DA7B5942-09AC-4C85-92F0-8021E02050C5}" type="parTrans" cxnId="{67B0CAFC-7C3D-45C9-A4EE-6970A0B83B4F}">
      <dgm:prSet/>
      <dgm:spPr/>
      <dgm:t>
        <a:bodyPr/>
        <a:lstStyle/>
        <a:p>
          <a:endParaRPr lang="ru-RU"/>
        </a:p>
      </dgm:t>
    </dgm:pt>
    <dgm:pt modelId="{F0568C1B-776A-4C3E-ADF9-062A06AC0304}" type="sibTrans" cxnId="{67B0CAFC-7C3D-45C9-A4EE-6970A0B83B4F}">
      <dgm:prSet/>
      <dgm:spPr/>
      <dgm:t>
        <a:bodyPr/>
        <a:lstStyle/>
        <a:p>
          <a:endParaRPr lang="ru-RU"/>
        </a:p>
      </dgm:t>
    </dgm:pt>
    <dgm:pt modelId="{2063F05E-212B-4D08-B667-6C8AAEB2B4A8}">
      <dgm:prSet phldrT="[Текст]"/>
      <dgm:spPr/>
      <dgm:t>
        <a:bodyPr/>
        <a:lstStyle/>
        <a:p>
          <a:r>
            <a:rPr lang="ru-RU" dirty="0"/>
            <a:t>критерии оценки качества реализации основной образовательной программы</a:t>
          </a:r>
        </a:p>
      </dgm:t>
    </dgm:pt>
    <dgm:pt modelId="{3F474707-8160-4C1A-AF2C-1E52E87993CD}" type="parTrans" cxnId="{0523B6D4-188E-4388-8508-127AEECF4BAD}">
      <dgm:prSet/>
      <dgm:spPr/>
      <dgm:t>
        <a:bodyPr/>
        <a:lstStyle/>
        <a:p>
          <a:endParaRPr lang="ru-RU"/>
        </a:p>
      </dgm:t>
    </dgm:pt>
    <dgm:pt modelId="{CF514DC2-ADB0-4FD8-BCA4-3452EC6B18C9}" type="sibTrans" cxnId="{0523B6D4-188E-4388-8508-127AEECF4BAD}">
      <dgm:prSet/>
      <dgm:spPr/>
      <dgm:t>
        <a:bodyPr/>
        <a:lstStyle/>
        <a:p>
          <a:endParaRPr lang="ru-RU"/>
        </a:p>
      </dgm:t>
    </dgm:pt>
    <dgm:pt modelId="{39FDBF34-25DA-4DAD-BA73-A5C08A62CA4B}" type="pres">
      <dgm:prSet presAssocID="{FF9E3F13-696B-41B4-87D7-1910BC827D46}" presName="composite" presStyleCnt="0">
        <dgm:presLayoutVars>
          <dgm:chMax val="1"/>
          <dgm:dir/>
          <dgm:resizeHandles val="exact"/>
        </dgm:presLayoutVars>
      </dgm:prSet>
      <dgm:spPr/>
    </dgm:pt>
    <dgm:pt modelId="{2885ECB2-9B58-44CF-BCC6-DC2353447C78}" type="pres">
      <dgm:prSet presAssocID="{FB489508-CA74-44E9-8E1A-60AEB7433D56}" presName="roof" presStyleLbl="dkBgShp" presStyleIdx="0" presStyleCnt="2" custLinFactNeighborX="-719"/>
      <dgm:spPr/>
    </dgm:pt>
    <dgm:pt modelId="{7031632D-B0D7-4ADF-A36E-740359245003}" type="pres">
      <dgm:prSet presAssocID="{FB489508-CA74-44E9-8E1A-60AEB7433D56}" presName="pillars" presStyleCnt="0"/>
      <dgm:spPr/>
    </dgm:pt>
    <dgm:pt modelId="{6F587046-7152-45C4-A508-42C017DB1EF9}" type="pres">
      <dgm:prSet presAssocID="{FB489508-CA74-44E9-8E1A-60AEB7433D56}" presName="pillar1" presStyleLbl="node1" presStyleIdx="0" presStyleCnt="2">
        <dgm:presLayoutVars>
          <dgm:bulletEnabled val="1"/>
        </dgm:presLayoutVars>
      </dgm:prSet>
      <dgm:spPr/>
    </dgm:pt>
    <dgm:pt modelId="{C729AE37-4239-46A1-9E04-774176A32D1B}" type="pres">
      <dgm:prSet presAssocID="{2063F05E-212B-4D08-B667-6C8AAEB2B4A8}" presName="pillarX" presStyleLbl="node1" presStyleIdx="1" presStyleCnt="2">
        <dgm:presLayoutVars>
          <dgm:bulletEnabled val="1"/>
        </dgm:presLayoutVars>
      </dgm:prSet>
      <dgm:spPr/>
    </dgm:pt>
    <dgm:pt modelId="{9DA4B5DD-1F15-49A6-900E-0A59A7775881}" type="pres">
      <dgm:prSet presAssocID="{FB489508-CA74-44E9-8E1A-60AEB7433D56}" presName="base" presStyleLbl="dkBgShp" presStyleIdx="1" presStyleCnt="2"/>
      <dgm:spPr/>
    </dgm:pt>
  </dgm:ptLst>
  <dgm:cxnLst>
    <dgm:cxn modelId="{5983EEE2-50F5-43BA-B0B4-D27F0F9CC4FB}" type="presOf" srcId="{FB489508-CA74-44E9-8E1A-60AEB7433D56}" destId="{2885ECB2-9B58-44CF-BCC6-DC2353447C78}" srcOrd="0" destOrd="0" presId="urn:microsoft.com/office/officeart/2005/8/layout/hList3"/>
    <dgm:cxn modelId="{5E0A1F59-8F8A-4654-916F-B9305FF946D3}" type="presOf" srcId="{5383306E-6FB7-4D85-B93D-F69711ABEE05}" destId="{6F587046-7152-45C4-A508-42C017DB1EF9}" srcOrd="0" destOrd="0" presId="urn:microsoft.com/office/officeart/2005/8/layout/hList3"/>
    <dgm:cxn modelId="{A136CE23-717C-420D-B1D5-8DDB83D22C14}" type="presOf" srcId="{2063F05E-212B-4D08-B667-6C8AAEB2B4A8}" destId="{C729AE37-4239-46A1-9E04-774176A32D1B}" srcOrd="0" destOrd="0" presId="urn:microsoft.com/office/officeart/2005/8/layout/hList3"/>
    <dgm:cxn modelId="{0523B6D4-188E-4388-8508-127AEECF4BAD}" srcId="{FB489508-CA74-44E9-8E1A-60AEB7433D56}" destId="{2063F05E-212B-4D08-B667-6C8AAEB2B4A8}" srcOrd="1" destOrd="0" parTransId="{3F474707-8160-4C1A-AF2C-1E52E87993CD}" sibTransId="{CF514DC2-ADB0-4FD8-BCA4-3452EC6B18C9}"/>
    <dgm:cxn modelId="{67B0CAFC-7C3D-45C9-A4EE-6970A0B83B4F}" srcId="{FB489508-CA74-44E9-8E1A-60AEB7433D56}" destId="{5383306E-6FB7-4D85-B93D-F69711ABEE05}" srcOrd="0" destOrd="0" parTransId="{DA7B5942-09AC-4C85-92F0-8021E02050C5}" sibTransId="{F0568C1B-776A-4C3E-ADF9-062A06AC0304}"/>
    <dgm:cxn modelId="{DAC67365-1624-47DF-8F80-8FBD3E98983A}" srcId="{FF9E3F13-696B-41B4-87D7-1910BC827D46}" destId="{FB489508-CA74-44E9-8E1A-60AEB7433D56}" srcOrd="0" destOrd="0" parTransId="{BA0930FF-DB5E-4E67-8181-DB03BE0EB680}" sibTransId="{1E867F82-82FB-4310-BCDA-6A80960E8112}"/>
    <dgm:cxn modelId="{4924A488-2100-494E-A9D6-73297668D705}" type="presOf" srcId="{FF9E3F13-696B-41B4-87D7-1910BC827D46}" destId="{39FDBF34-25DA-4DAD-BA73-A5C08A62CA4B}" srcOrd="0" destOrd="0" presId="urn:microsoft.com/office/officeart/2005/8/layout/hList3"/>
    <dgm:cxn modelId="{26207AD1-2CFC-4F50-8B16-D3FD43447CED}" type="presParOf" srcId="{39FDBF34-25DA-4DAD-BA73-A5C08A62CA4B}" destId="{2885ECB2-9B58-44CF-BCC6-DC2353447C78}" srcOrd="0" destOrd="0" presId="urn:microsoft.com/office/officeart/2005/8/layout/hList3"/>
    <dgm:cxn modelId="{F21C0EB7-46F2-4CBF-83FD-11654710E3DF}" type="presParOf" srcId="{39FDBF34-25DA-4DAD-BA73-A5C08A62CA4B}" destId="{7031632D-B0D7-4ADF-A36E-740359245003}" srcOrd="1" destOrd="0" presId="urn:microsoft.com/office/officeart/2005/8/layout/hList3"/>
    <dgm:cxn modelId="{CFCA44D8-03EE-4D2F-A6AD-F6B34989E908}" type="presParOf" srcId="{7031632D-B0D7-4ADF-A36E-740359245003}" destId="{6F587046-7152-45C4-A508-42C017DB1EF9}" srcOrd="0" destOrd="0" presId="urn:microsoft.com/office/officeart/2005/8/layout/hList3"/>
    <dgm:cxn modelId="{2DCE1F75-FF59-4E7F-8CBE-176FCC165B78}" type="presParOf" srcId="{7031632D-B0D7-4ADF-A36E-740359245003}" destId="{C729AE37-4239-46A1-9E04-774176A32D1B}" srcOrd="1" destOrd="0" presId="urn:microsoft.com/office/officeart/2005/8/layout/hList3"/>
    <dgm:cxn modelId="{C82E9D6F-4CCD-4388-B730-54B5E60D043B}" type="presParOf" srcId="{39FDBF34-25DA-4DAD-BA73-A5C08A62CA4B}" destId="{9DA4B5DD-1F15-49A6-900E-0A59A777588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B446A5-4D40-45C3-A10C-198CF53C52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F2F650-6CDB-4CF5-9E50-CC101E3960D4}">
      <dgm:prSet phldrT="[Текст]" custT="1"/>
      <dgm:spPr/>
      <dgm:t>
        <a:bodyPr/>
        <a:lstStyle/>
        <a:p>
          <a:r>
            <a:rPr lang="ru-RU" sz="2400" dirty="0"/>
            <a:t>В рамках сети:</a:t>
          </a:r>
        </a:p>
      </dgm:t>
    </dgm:pt>
    <dgm:pt modelId="{4B5372CC-068B-4811-856C-2B109FEDC1A1}" type="parTrans" cxnId="{6935EE3C-5DCE-492B-ACBC-B2717BFAB74A}">
      <dgm:prSet/>
      <dgm:spPr/>
      <dgm:t>
        <a:bodyPr/>
        <a:lstStyle/>
        <a:p>
          <a:endParaRPr lang="ru-RU"/>
        </a:p>
      </dgm:t>
    </dgm:pt>
    <dgm:pt modelId="{CA6FF076-0010-4E21-B6D5-2F16118A7E8C}" type="sibTrans" cxnId="{6935EE3C-5DCE-492B-ACBC-B2717BFAB74A}">
      <dgm:prSet/>
      <dgm:spPr/>
      <dgm:t>
        <a:bodyPr/>
        <a:lstStyle/>
        <a:p>
          <a:endParaRPr lang="ru-RU"/>
        </a:p>
      </dgm:t>
    </dgm:pt>
    <dgm:pt modelId="{A4422A11-15D4-4DE1-9313-61A9821A33E2}">
      <dgm:prSet phldrT="[Текст]" custT="1"/>
      <dgm:spPr/>
      <dgm:t>
        <a:bodyPr/>
        <a:lstStyle/>
        <a:p>
          <a:r>
            <a:rPr lang="ru-RU" sz="2000" dirty="0"/>
            <a:t>Проведен цикл </a:t>
          </a:r>
          <a:r>
            <a:rPr lang="ru-RU" sz="2000" dirty="0" err="1"/>
            <a:t>вебинаров</a:t>
          </a:r>
          <a:endParaRPr lang="ru-RU" sz="2000" dirty="0"/>
        </a:p>
      </dgm:t>
    </dgm:pt>
    <dgm:pt modelId="{F201FA10-B109-45AF-BBB6-39DE67EC3751}" type="parTrans" cxnId="{F2FA61A4-D47F-4870-99DE-A13A2F61CECA}">
      <dgm:prSet/>
      <dgm:spPr/>
      <dgm:t>
        <a:bodyPr/>
        <a:lstStyle/>
        <a:p>
          <a:endParaRPr lang="ru-RU"/>
        </a:p>
      </dgm:t>
    </dgm:pt>
    <dgm:pt modelId="{9A64DC98-29D9-4653-935A-C6F3F5F8462A}" type="sibTrans" cxnId="{F2FA61A4-D47F-4870-99DE-A13A2F61CECA}">
      <dgm:prSet/>
      <dgm:spPr/>
      <dgm:t>
        <a:bodyPr/>
        <a:lstStyle/>
        <a:p>
          <a:endParaRPr lang="ru-RU"/>
        </a:p>
      </dgm:t>
    </dgm:pt>
    <dgm:pt modelId="{93A4D399-BCAB-4EE4-AF2B-7246AF76C712}">
      <dgm:prSet phldrT="[Текст]" custT="1"/>
      <dgm:spPr/>
      <dgm:t>
        <a:bodyPr/>
        <a:lstStyle/>
        <a:p>
          <a:endParaRPr lang="ru-RU" sz="2000" dirty="0"/>
        </a:p>
      </dgm:t>
    </dgm:pt>
    <dgm:pt modelId="{ACD73D5C-8268-47AC-82DE-E97AB26E34DA}" type="parTrans" cxnId="{2933AA64-EF1B-450F-8264-3E70575BA64F}">
      <dgm:prSet/>
      <dgm:spPr/>
      <dgm:t>
        <a:bodyPr/>
        <a:lstStyle/>
        <a:p>
          <a:endParaRPr lang="ru-RU"/>
        </a:p>
      </dgm:t>
    </dgm:pt>
    <dgm:pt modelId="{6BBAEA9E-373A-4AC5-849D-C843D76E5955}" type="sibTrans" cxnId="{2933AA64-EF1B-450F-8264-3E70575BA64F}">
      <dgm:prSet/>
      <dgm:spPr/>
      <dgm:t>
        <a:bodyPr/>
        <a:lstStyle/>
        <a:p>
          <a:endParaRPr lang="ru-RU"/>
        </a:p>
      </dgm:t>
    </dgm:pt>
    <dgm:pt modelId="{396D32D3-7B87-482D-92F3-C3200F70E0B3}">
      <dgm:prSet phldrT="[Текст]" custT="1"/>
      <dgm:spPr/>
      <dgm:t>
        <a:bodyPr/>
        <a:lstStyle/>
        <a:p>
          <a:r>
            <a:rPr lang="ru-RU" sz="2000" dirty="0"/>
            <a:t>Модель, на которой базируются рекомендации, была  апробирована в рамках сетевого партнерства в различных регионах Российской Федерации</a:t>
          </a:r>
        </a:p>
      </dgm:t>
    </dgm:pt>
    <dgm:pt modelId="{D3A79C79-C38D-40AB-A50B-FDEBD6BCF4F2}" type="parTrans" cxnId="{6062C451-96EF-4925-AF3D-76D3E35C1B8E}">
      <dgm:prSet/>
      <dgm:spPr/>
      <dgm:t>
        <a:bodyPr/>
        <a:lstStyle/>
        <a:p>
          <a:endParaRPr lang="ru-RU"/>
        </a:p>
      </dgm:t>
    </dgm:pt>
    <dgm:pt modelId="{46A14716-9A76-4BB0-82C7-B14E1A74C4C6}" type="sibTrans" cxnId="{6062C451-96EF-4925-AF3D-76D3E35C1B8E}">
      <dgm:prSet/>
      <dgm:spPr/>
      <dgm:t>
        <a:bodyPr/>
        <a:lstStyle/>
        <a:p>
          <a:endParaRPr lang="ru-RU"/>
        </a:p>
      </dgm:t>
    </dgm:pt>
    <dgm:pt modelId="{DFF67B14-6AAC-48AD-A33C-D91F53D0F4BB}">
      <dgm:prSet phldrT="[Текст]" custT="1"/>
      <dgm:spPr/>
      <dgm:t>
        <a:bodyPr/>
        <a:lstStyle/>
        <a:p>
          <a:r>
            <a:rPr lang="ru-RU" sz="2000" dirty="0"/>
            <a:t>Организаторами сети предоставлены в общий доступ запись </a:t>
          </a:r>
          <a:r>
            <a:rPr lang="ru-RU" sz="2000" dirty="0" err="1"/>
            <a:t>вебинара</a:t>
          </a:r>
          <a:r>
            <a:rPr lang="ru-RU" sz="2000" dirty="0"/>
            <a:t>, презентации и дополнительные материалы</a:t>
          </a:r>
        </a:p>
      </dgm:t>
    </dgm:pt>
    <dgm:pt modelId="{4165EB84-130F-43B9-85FC-3194A73C2338}" type="parTrans" cxnId="{40B92708-178B-4BFD-8928-00E3962D5DE5}">
      <dgm:prSet/>
      <dgm:spPr/>
      <dgm:t>
        <a:bodyPr/>
        <a:lstStyle/>
        <a:p>
          <a:endParaRPr lang="ru-RU"/>
        </a:p>
      </dgm:t>
    </dgm:pt>
    <dgm:pt modelId="{223ECB11-9162-4DB7-BA4E-07B2B1B4EF45}" type="sibTrans" cxnId="{40B92708-178B-4BFD-8928-00E3962D5DE5}">
      <dgm:prSet/>
      <dgm:spPr/>
      <dgm:t>
        <a:bodyPr/>
        <a:lstStyle/>
        <a:p>
          <a:endParaRPr lang="ru-RU"/>
        </a:p>
      </dgm:t>
    </dgm:pt>
    <dgm:pt modelId="{EB90E232-01D0-4F0E-9752-847568847A74}">
      <dgm:prSet phldrT="[Текст]" custT="1"/>
      <dgm:spPr/>
      <dgm:t>
        <a:bodyPr/>
        <a:lstStyle/>
        <a:p>
          <a:r>
            <a:rPr lang="ru-RU" sz="2000" dirty="0"/>
            <a:t>Разработаны методические рекомендации по созданию  </a:t>
          </a:r>
          <a:r>
            <a:rPr lang="ru-RU" sz="2000" dirty="0" err="1"/>
            <a:t>внутришкольной</a:t>
          </a:r>
          <a:r>
            <a:rPr lang="ru-RU" sz="2000" dirty="0"/>
            <a:t> системы оценки качества образовательной организации на примере своего опыта</a:t>
          </a:r>
        </a:p>
      </dgm:t>
    </dgm:pt>
    <dgm:pt modelId="{5133A362-FCCF-4B1B-A869-1DC3F08DE197}" type="parTrans" cxnId="{D9CF5FD2-DE16-4155-A5A1-6C873D376F62}">
      <dgm:prSet/>
      <dgm:spPr/>
      <dgm:t>
        <a:bodyPr/>
        <a:lstStyle/>
        <a:p>
          <a:endParaRPr lang="ru-RU"/>
        </a:p>
      </dgm:t>
    </dgm:pt>
    <dgm:pt modelId="{20C41D19-1B62-4A1E-8DE6-5A56CBADB955}" type="sibTrans" cxnId="{D9CF5FD2-DE16-4155-A5A1-6C873D376F62}">
      <dgm:prSet/>
      <dgm:spPr/>
      <dgm:t>
        <a:bodyPr/>
        <a:lstStyle/>
        <a:p>
          <a:endParaRPr lang="ru-RU"/>
        </a:p>
      </dgm:t>
    </dgm:pt>
    <dgm:pt modelId="{49E5EF28-C0D8-4411-8F55-412421B83B57}">
      <dgm:prSet phldrT="[Текст]" custT="1"/>
      <dgm:spPr/>
      <dgm:t>
        <a:bodyPr/>
        <a:lstStyle/>
        <a:p>
          <a:endParaRPr lang="ru-RU" sz="800" dirty="0"/>
        </a:p>
      </dgm:t>
    </dgm:pt>
    <dgm:pt modelId="{15B4BFC7-F3AF-4A92-A1AE-A438240BAFBE}" type="parTrans" cxnId="{9EF21BF5-CE54-4C63-819D-AE2401FAA649}">
      <dgm:prSet/>
      <dgm:spPr/>
      <dgm:t>
        <a:bodyPr/>
        <a:lstStyle/>
        <a:p>
          <a:endParaRPr lang="ru-RU"/>
        </a:p>
      </dgm:t>
    </dgm:pt>
    <dgm:pt modelId="{487C5BC0-685A-4BEA-8EB1-E19B5337590A}" type="sibTrans" cxnId="{9EF21BF5-CE54-4C63-819D-AE2401FAA649}">
      <dgm:prSet/>
      <dgm:spPr/>
      <dgm:t>
        <a:bodyPr/>
        <a:lstStyle/>
        <a:p>
          <a:endParaRPr lang="ru-RU"/>
        </a:p>
      </dgm:t>
    </dgm:pt>
    <dgm:pt modelId="{DA1BF302-9D17-4FEE-81FF-018628BF88BE}" type="pres">
      <dgm:prSet presAssocID="{56B446A5-4D40-45C3-A10C-198CF53C52A1}" presName="linear" presStyleCnt="0">
        <dgm:presLayoutVars>
          <dgm:animLvl val="lvl"/>
          <dgm:resizeHandles val="exact"/>
        </dgm:presLayoutVars>
      </dgm:prSet>
      <dgm:spPr/>
    </dgm:pt>
    <dgm:pt modelId="{EEF90386-1D15-420A-8B90-9BB6E59A4A9B}" type="pres">
      <dgm:prSet presAssocID="{B0F2F650-6CDB-4CF5-9E50-CC101E3960D4}" presName="parentText" presStyleLbl="node1" presStyleIdx="0" presStyleCnt="1" custScaleY="142731">
        <dgm:presLayoutVars>
          <dgm:chMax val="0"/>
          <dgm:bulletEnabled val="1"/>
        </dgm:presLayoutVars>
      </dgm:prSet>
      <dgm:spPr/>
    </dgm:pt>
    <dgm:pt modelId="{DDF28764-1866-4F7B-97B7-2D9FA52E41FB}" type="pres">
      <dgm:prSet presAssocID="{B0F2F650-6CDB-4CF5-9E50-CC101E3960D4}" presName="childText" presStyleLbl="revTx" presStyleIdx="0" presStyleCnt="1" custScaleY="190694" custLinFactNeighborX="-197" custLinFactNeighborY="33835">
        <dgm:presLayoutVars>
          <dgm:bulletEnabled val="1"/>
        </dgm:presLayoutVars>
      </dgm:prSet>
      <dgm:spPr/>
    </dgm:pt>
  </dgm:ptLst>
  <dgm:cxnLst>
    <dgm:cxn modelId="{CD5F6806-BF13-4E16-9FC0-4960C41D87EE}" type="presOf" srcId="{EB90E232-01D0-4F0E-9752-847568847A74}" destId="{DDF28764-1866-4F7B-97B7-2D9FA52E41FB}" srcOrd="0" destOrd="3" presId="urn:microsoft.com/office/officeart/2005/8/layout/vList2"/>
    <dgm:cxn modelId="{6062C451-96EF-4925-AF3D-76D3E35C1B8E}" srcId="{B0F2F650-6CDB-4CF5-9E50-CC101E3960D4}" destId="{396D32D3-7B87-482D-92F3-C3200F70E0B3}" srcOrd="4" destOrd="0" parTransId="{D3A79C79-C38D-40AB-A50B-FDEBD6BCF4F2}" sibTransId="{46A14716-9A76-4BB0-82C7-B14E1A74C4C6}"/>
    <dgm:cxn modelId="{F45CF8BF-A538-4D18-95F5-EBC55EA29210}" type="presOf" srcId="{DFF67B14-6AAC-48AD-A33C-D91F53D0F4BB}" destId="{DDF28764-1866-4F7B-97B7-2D9FA52E41FB}" srcOrd="0" destOrd="2" presId="urn:microsoft.com/office/officeart/2005/8/layout/vList2"/>
    <dgm:cxn modelId="{BD4C9838-F03D-4748-AB1E-2C7D74A11AF2}" type="presOf" srcId="{A4422A11-15D4-4DE1-9313-61A9821A33E2}" destId="{DDF28764-1866-4F7B-97B7-2D9FA52E41FB}" srcOrd="0" destOrd="1" presId="urn:microsoft.com/office/officeart/2005/8/layout/vList2"/>
    <dgm:cxn modelId="{E9A87084-D91F-4BBF-B253-CB5DD1916E11}" type="presOf" srcId="{56B446A5-4D40-45C3-A10C-198CF53C52A1}" destId="{DA1BF302-9D17-4FEE-81FF-018628BF88BE}" srcOrd="0" destOrd="0" presId="urn:microsoft.com/office/officeart/2005/8/layout/vList2"/>
    <dgm:cxn modelId="{D9CF5FD2-DE16-4155-A5A1-6C873D376F62}" srcId="{B0F2F650-6CDB-4CF5-9E50-CC101E3960D4}" destId="{EB90E232-01D0-4F0E-9752-847568847A74}" srcOrd="3" destOrd="0" parTransId="{5133A362-FCCF-4B1B-A869-1DC3F08DE197}" sibTransId="{20C41D19-1B62-4A1E-8DE6-5A56CBADB955}"/>
    <dgm:cxn modelId="{2B2E1A63-2768-44A4-BB32-C969C4BBABAF}" type="presOf" srcId="{49E5EF28-C0D8-4411-8F55-412421B83B57}" destId="{DDF28764-1866-4F7B-97B7-2D9FA52E41FB}" srcOrd="0" destOrd="0" presId="urn:microsoft.com/office/officeart/2005/8/layout/vList2"/>
    <dgm:cxn modelId="{B38A3BC6-5B46-4DBB-913F-D63260BA82EF}" type="presOf" srcId="{B0F2F650-6CDB-4CF5-9E50-CC101E3960D4}" destId="{EEF90386-1D15-420A-8B90-9BB6E59A4A9B}" srcOrd="0" destOrd="0" presId="urn:microsoft.com/office/officeart/2005/8/layout/vList2"/>
    <dgm:cxn modelId="{B5B4BB2C-D7A8-41DC-AA69-47668E4BA824}" type="presOf" srcId="{396D32D3-7B87-482D-92F3-C3200F70E0B3}" destId="{DDF28764-1866-4F7B-97B7-2D9FA52E41FB}" srcOrd="0" destOrd="4" presId="urn:microsoft.com/office/officeart/2005/8/layout/vList2"/>
    <dgm:cxn modelId="{EE660BCD-0740-411E-B758-FC00592E12D3}" type="presOf" srcId="{93A4D399-BCAB-4EE4-AF2B-7246AF76C712}" destId="{DDF28764-1866-4F7B-97B7-2D9FA52E41FB}" srcOrd="0" destOrd="5" presId="urn:microsoft.com/office/officeart/2005/8/layout/vList2"/>
    <dgm:cxn modelId="{F2FA61A4-D47F-4870-99DE-A13A2F61CECA}" srcId="{B0F2F650-6CDB-4CF5-9E50-CC101E3960D4}" destId="{A4422A11-15D4-4DE1-9313-61A9821A33E2}" srcOrd="1" destOrd="0" parTransId="{F201FA10-B109-45AF-BBB6-39DE67EC3751}" sibTransId="{9A64DC98-29D9-4653-935A-C6F3F5F8462A}"/>
    <dgm:cxn modelId="{2933AA64-EF1B-450F-8264-3E70575BA64F}" srcId="{B0F2F650-6CDB-4CF5-9E50-CC101E3960D4}" destId="{93A4D399-BCAB-4EE4-AF2B-7246AF76C712}" srcOrd="5" destOrd="0" parTransId="{ACD73D5C-8268-47AC-82DE-E97AB26E34DA}" sibTransId="{6BBAEA9E-373A-4AC5-849D-C843D76E5955}"/>
    <dgm:cxn modelId="{9EF21BF5-CE54-4C63-819D-AE2401FAA649}" srcId="{B0F2F650-6CDB-4CF5-9E50-CC101E3960D4}" destId="{49E5EF28-C0D8-4411-8F55-412421B83B57}" srcOrd="0" destOrd="0" parTransId="{15B4BFC7-F3AF-4A92-A1AE-A438240BAFBE}" sibTransId="{487C5BC0-685A-4BEA-8EB1-E19B5337590A}"/>
    <dgm:cxn modelId="{40B92708-178B-4BFD-8928-00E3962D5DE5}" srcId="{B0F2F650-6CDB-4CF5-9E50-CC101E3960D4}" destId="{DFF67B14-6AAC-48AD-A33C-D91F53D0F4BB}" srcOrd="2" destOrd="0" parTransId="{4165EB84-130F-43B9-85FC-3194A73C2338}" sibTransId="{223ECB11-9162-4DB7-BA4E-07B2B1B4EF45}"/>
    <dgm:cxn modelId="{6935EE3C-5DCE-492B-ACBC-B2717BFAB74A}" srcId="{56B446A5-4D40-45C3-A10C-198CF53C52A1}" destId="{B0F2F650-6CDB-4CF5-9E50-CC101E3960D4}" srcOrd="0" destOrd="0" parTransId="{4B5372CC-068B-4811-856C-2B109FEDC1A1}" sibTransId="{CA6FF076-0010-4E21-B6D5-2F16118A7E8C}"/>
    <dgm:cxn modelId="{B66A3293-EF49-4138-A5A3-54FD66128A1F}" type="presParOf" srcId="{DA1BF302-9D17-4FEE-81FF-018628BF88BE}" destId="{EEF90386-1D15-420A-8B90-9BB6E59A4A9B}" srcOrd="0" destOrd="0" presId="urn:microsoft.com/office/officeart/2005/8/layout/vList2"/>
    <dgm:cxn modelId="{831FC8DB-EC08-4D60-9C8B-39FCDC68E6CC}" type="presParOf" srcId="{DA1BF302-9D17-4FEE-81FF-018628BF88BE}" destId="{DDF28764-1866-4F7B-97B7-2D9FA52E41F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AE7E3B2-4794-4BBB-BDAF-606B137AAB6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C28B5B2-EE30-4AC7-BD81-5FB26A21EA25}">
      <dgm:prSet phldrT="[Текст]" custT="1"/>
      <dgm:spPr/>
      <dgm:t>
        <a:bodyPr/>
        <a:lstStyle/>
        <a:p>
          <a:r>
            <a:rPr lang="ru-RU" sz="1700" dirty="0"/>
            <a:t>реализацию миссии школы как центра социокультурного развития</a:t>
          </a:r>
          <a:endParaRPr lang="uk-UA" sz="1700" dirty="0"/>
        </a:p>
      </dgm:t>
    </dgm:pt>
    <dgm:pt modelId="{779B7DE1-FF48-48A9-B7A0-675CE135ABDE}" type="parTrans" cxnId="{E6F2B9A4-522E-4F44-B9D2-668431CDE7A2}">
      <dgm:prSet/>
      <dgm:spPr/>
      <dgm:t>
        <a:bodyPr/>
        <a:lstStyle/>
        <a:p>
          <a:endParaRPr lang="uk-UA" sz="1700"/>
        </a:p>
      </dgm:t>
    </dgm:pt>
    <dgm:pt modelId="{6656B98B-6617-4E5B-8CAE-53EFD492D428}" type="sibTrans" cxnId="{E6F2B9A4-522E-4F44-B9D2-668431CDE7A2}">
      <dgm:prSet/>
      <dgm:spPr/>
      <dgm:t>
        <a:bodyPr/>
        <a:lstStyle/>
        <a:p>
          <a:endParaRPr lang="uk-UA" sz="1700"/>
        </a:p>
      </dgm:t>
    </dgm:pt>
    <dgm:pt modelId="{D3ECEF58-10DC-4844-8C7F-4A0BB3E12F4C}">
      <dgm:prSet phldrT="[Текст]" custT="1"/>
      <dgm:spPr/>
      <dgm:t>
        <a:bodyPr/>
        <a:lstStyle/>
        <a:p>
          <a:r>
            <a:rPr lang="ru-RU" sz="1700" dirty="0"/>
            <a:t>выравнивание диспропорций в качестве предоставления и разнообразии спектра культурных, спортивно-оздоровительных, образовательных услуг для населения</a:t>
          </a:r>
          <a:endParaRPr lang="uk-UA" sz="1700" dirty="0"/>
        </a:p>
      </dgm:t>
    </dgm:pt>
    <dgm:pt modelId="{0739D05E-81EF-4F81-B5FA-0184ADDF6385}" type="parTrans" cxnId="{22B2242F-9D64-4797-B669-A8EB5B3EAF8C}">
      <dgm:prSet/>
      <dgm:spPr/>
      <dgm:t>
        <a:bodyPr/>
        <a:lstStyle/>
        <a:p>
          <a:endParaRPr lang="uk-UA" sz="1700"/>
        </a:p>
      </dgm:t>
    </dgm:pt>
    <dgm:pt modelId="{508D8D1C-4800-49B5-852F-BDE9ED12470C}" type="sibTrans" cxnId="{22B2242F-9D64-4797-B669-A8EB5B3EAF8C}">
      <dgm:prSet/>
      <dgm:spPr/>
      <dgm:t>
        <a:bodyPr/>
        <a:lstStyle/>
        <a:p>
          <a:endParaRPr lang="uk-UA" sz="1700"/>
        </a:p>
      </dgm:t>
    </dgm:pt>
    <dgm:pt modelId="{6924D6E9-F36D-4FE0-81B5-A2330694938F}">
      <dgm:prSet phldrT="[Текст]" custT="1"/>
      <dgm:spPr/>
      <dgm:t>
        <a:bodyPr/>
        <a:lstStyle/>
        <a:p>
          <a:r>
            <a:rPr lang="ru-RU" sz="1700" dirty="0"/>
            <a:t>выстраивание единого воспитательного пространства, обеспечивающего достижение воспитательных результатов, предусмотренных федеральными государственными образовательными стандартами</a:t>
          </a:r>
          <a:endParaRPr lang="uk-UA" sz="1700" dirty="0"/>
        </a:p>
      </dgm:t>
    </dgm:pt>
    <dgm:pt modelId="{106673BE-6BAA-49B9-A608-23B9E670B98C}" type="parTrans" cxnId="{82A41083-55D0-4F87-A02C-77A42792095E}">
      <dgm:prSet/>
      <dgm:spPr/>
      <dgm:t>
        <a:bodyPr/>
        <a:lstStyle/>
        <a:p>
          <a:endParaRPr lang="uk-UA" sz="1700"/>
        </a:p>
      </dgm:t>
    </dgm:pt>
    <dgm:pt modelId="{4A42FB7C-E36A-48E8-A9DB-42A77C0AD570}" type="sibTrans" cxnId="{82A41083-55D0-4F87-A02C-77A42792095E}">
      <dgm:prSet/>
      <dgm:spPr/>
      <dgm:t>
        <a:bodyPr/>
        <a:lstStyle/>
        <a:p>
          <a:endParaRPr lang="uk-UA" sz="1700"/>
        </a:p>
      </dgm:t>
    </dgm:pt>
    <dgm:pt modelId="{5AE517F1-CBAE-4333-8C77-2C5901E03B4B}" type="pres">
      <dgm:prSet presAssocID="{AAE7E3B2-4794-4BBB-BDAF-606B137AAB6C}" presName="Name0" presStyleCnt="0">
        <dgm:presLayoutVars>
          <dgm:chMax val="7"/>
          <dgm:chPref val="7"/>
          <dgm:dir/>
        </dgm:presLayoutVars>
      </dgm:prSet>
      <dgm:spPr/>
    </dgm:pt>
    <dgm:pt modelId="{982C7AEB-A6B6-4EF7-BFB5-5239706965C9}" type="pres">
      <dgm:prSet presAssocID="{AAE7E3B2-4794-4BBB-BDAF-606B137AAB6C}" presName="Name1" presStyleCnt="0"/>
      <dgm:spPr/>
    </dgm:pt>
    <dgm:pt modelId="{06CE329C-0AB1-47EC-9D2E-710FA966C93A}" type="pres">
      <dgm:prSet presAssocID="{AAE7E3B2-4794-4BBB-BDAF-606B137AAB6C}" presName="cycle" presStyleCnt="0"/>
      <dgm:spPr/>
    </dgm:pt>
    <dgm:pt modelId="{B3A45A54-0349-4609-86CD-DCE83D27AA08}" type="pres">
      <dgm:prSet presAssocID="{AAE7E3B2-4794-4BBB-BDAF-606B137AAB6C}" presName="srcNode" presStyleLbl="node1" presStyleIdx="0" presStyleCnt="3"/>
      <dgm:spPr/>
    </dgm:pt>
    <dgm:pt modelId="{C725D561-C019-48D4-B897-29A4EC46380C}" type="pres">
      <dgm:prSet presAssocID="{AAE7E3B2-4794-4BBB-BDAF-606B137AAB6C}" presName="conn" presStyleLbl="parChTrans1D2" presStyleIdx="0" presStyleCnt="1"/>
      <dgm:spPr/>
    </dgm:pt>
    <dgm:pt modelId="{28083E90-6BC9-4E0C-8B0D-8F4A17ACAD5F}" type="pres">
      <dgm:prSet presAssocID="{AAE7E3B2-4794-4BBB-BDAF-606B137AAB6C}" presName="extraNode" presStyleLbl="node1" presStyleIdx="0" presStyleCnt="3"/>
      <dgm:spPr/>
    </dgm:pt>
    <dgm:pt modelId="{8D9556C1-756E-452A-A5D3-D4A1988E4190}" type="pres">
      <dgm:prSet presAssocID="{AAE7E3B2-4794-4BBB-BDAF-606B137AAB6C}" presName="dstNode" presStyleLbl="node1" presStyleIdx="0" presStyleCnt="3"/>
      <dgm:spPr/>
    </dgm:pt>
    <dgm:pt modelId="{BF3A75E0-A0C7-4C30-9BB4-F2780E69C37F}" type="pres">
      <dgm:prSet presAssocID="{7C28B5B2-EE30-4AC7-BD81-5FB26A21EA25}" presName="text_1" presStyleLbl="node1" presStyleIdx="0" presStyleCnt="3">
        <dgm:presLayoutVars>
          <dgm:bulletEnabled val="1"/>
        </dgm:presLayoutVars>
      </dgm:prSet>
      <dgm:spPr/>
    </dgm:pt>
    <dgm:pt modelId="{A823515E-3696-488B-9E16-29A6EA0F4124}" type="pres">
      <dgm:prSet presAssocID="{7C28B5B2-EE30-4AC7-BD81-5FB26A21EA25}" presName="accent_1" presStyleCnt="0"/>
      <dgm:spPr/>
    </dgm:pt>
    <dgm:pt modelId="{A4A87EAF-EAC2-4BA7-995B-809EFA2297A6}" type="pres">
      <dgm:prSet presAssocID="{7C28B5B2-EE30-4AC7-BD81-5FB26A21EA25}" presName="accentRepeatNode" presStyleLbl="solidFgAcc1" presStyleIdx="0" presStyleCnt="3"/>
      <dgm:spPr/>
    </dgm:pt>
    <dgm:pt modelId="{951EAE40-21A5-4AAC-9E86-73DAA3CC09B0}" type="pres">
      <dgm:prSet presAssocID="{D3ECEF58-10DC-4844-8C7F-4A0BB3E12F4C}" presName="text_2" presStyleLbl="node1" presStyleIdx="1" presStyleCnt="3">
        <dgm:presLayoutVars>
          <dgm:bulletEnabled val="1"/>
        </dgm:presLayoutVars>
      </dgm:prSet>
      <dgm:spPr/>
    </dgm:pt>
    <dgm:pt modelId="{5FB37827-B0D1-4A29-A38F-915526ACF556}" type="pres">
      <dgm:prSet presAssocID="{D3ECEF58-10DC-4844-8C7F-4A0BB3E12F4C}" presName="accent_2" presStyleCnt="0"/>
      <dgm:spPr/>
    </dgm:pt>
    <dgm:pt modelId="{27588C7D-64E2-4F90-AF02-CF1F72A69662}" type="pres">
      <dgm:prSet presAssocID="{D3ECEF58-10DC-4844-8C7F-4A0BB3E12F4C}" presName="accentRepeatNode" presStyleLbl="solidFgAcc1" presStyleIdx="1" presStyleCnt="3"/>
      <dgm:spPr/>
    </dgm:pt>
    <dgm:pt modelId="{9E12A27E-B97A-41A2-9962-A8E925850C5C}" type="pres">
      <dgm:prSet presAssocID="{6924D6E9-F36D-4FE0-81B5-A2330694938F}" presName="text_3" presStyleLbl="node1" presStyleIdx="2" presStyleCnt="3">
        <dgm:presLayoutVars>
          <dgm:bulletEnabled val="1"/>
        </dgm:presLayoutVars>
      </dgm:prSet>
      <dgm:spPr/>
    </dgm:pt>
    <dgm:pt modelId="{239A91E5-6F11-4CC9-825C-2B4AD051A5AF}" type="pres">
      <dgm:prSet presAssocID="{6924D6E9-F36D-4FE0-81B5-A2330694938F}" presName="accent_3" presStyleCnt="0"/>
      <dgm:spPr/>
    </dgm:pt>
    <dgm:pt modelId="{074F35F3-B0F4-4C2A-A923-F4174A2E5E9F}" type="pres">
      <dgm:prSet presAssocID="{6924D6E9-F36D-4FE0-81B5-A2330694938F}" presName="accentRepeatNode" presStyleLbl="solidFgAcc1" presStyleIdx="2" presStyleCnt="3"/>
      <dgm:spPr/>
    </dgm:pt>
  </dgm:ptLst>
  <dgm:cxnLst>
    <dgm:cxn modelId="{E6F2B9A4-522E-4F44-B9D2-668431CDE7A2}" srcId="{AAE7E3B2-4794-4BBB-BDAF-606B137AAB6C}" destId="{7C28B5B2-EE30-4AC7-BD81-5FB26A21EA25}" srcOrd="0" destOrd="0" parTransId="{779B7DE1-FF48-48A9-B7A0-675CE135ABDE}" sibTransId="{6656B98B-6617-4E5B-8CAE-53EFD492D428}"/>
    <dgm:cxn modelId="{BC11499A-7109-456A-AD96-8252BC8FAAB4}" type="presOf" srcId="{D3ECEF58-10DC-4844-8C7F-4A0BB3E12F4C}" destId="{951EAE40-21A5-4AAC-9E86-73DAA3CC09B0}" srcOrd="0" destOrd="0" presId="urn:microsoft.com/office/officeart/2008/layout/VerticalCurvedList"/>
    <dgm:cxn modelId="{EEB46A77-6460-4F56-BC98-E6938393E50C}" type="presOf" srcId="{6656B98B-6617-4E5B-8CAE-53EFD492D428}" destId="{C725D561-C019-48D4-B897-29A4EC46380C}" srcOrd="0" destOrd="0" presId="urn:microsoft.com/office/officeart/2008/layout/VerticalCurvedList"/>
    <dgm:cxn modelId="{47F54554-84A8-4241-855E-DFEC3C413A43}" type="presOf" srcId="{6924D6E9-F36D-4FE0-81B5-A2330694938F}" destId="{9E12A27E-B97A-41A2-9962-A8E925850C5C}" srcOrd="0" destOrd="0" presId="urn:microsoft.com/office/officeart/2008/layout/VerticalCurvedList"/>
    <dgm:cxn modelId="{22B2242F-9D64-4797-B669-A8EB5B3EAF8C}" srcId="{AAE7E3B2-4794-4BBB-BDAF-606B137AAB6C}" destId="{D3ECEF58-10DC-4844-8C7F-4A0BB3E12F4C}" srcOrd="1" destOrd="0" parTransId="{0739D05E-81EF-4F81-B5FA-0184ADDF6385}" sibTransId="{508D8D1C-4800-49B5-852F-BDE9ED12470C}"/>
    <dgm:cxn modelId="{59E7E49A-B8E0-477D-8E87-4BE18D53DE53}" type="presOf" srcId="{AAE7E3B2-4794-4BBB-BDAF-606B137AAB6C}" destId="{5AE517F1-CBAE-4333-8C77-2C5901E03B4B}" srcOrd="0" destOrd="0" presId="urn:microsoft.com/office/officeart/2008/layout/VerticalCurvedList"/>
    <dgm:cxn modelId="{82FB8F44-6B0E-4A97-9C42-43201972C2B5}" type="presOf" srcId="{7C28B5B2-EE30-4AC7-BD81-5FB26A21EA25}" destId="{BF3A75E0-A0C7-4C30-9BB4-F2780E69C37F}" srcOrd="0" destOrd="0" presId="urn:microsoft.com/office/officeart/2008/layout/VerticalCurvedList"/>
    <dgm:cxn modelId="{82A41083-55D0-4F87-A02C-77A42792095E}" srcId="{AAE7E3B2-4794-4BBB-BDAF-606B137AAB6C}" destId="{6924D6E9-F36D-4FE0-81B5-A2330694938F}" srcOrd="2" destOrd="0" parTransId="{106673BE-6BAA-49B9-A608-23B9E670B98C}" sibTransId="{4A42FB7C-E36A-48E8-A9DB-42A77C0AD570}"/>
    <dgm:cxn modelId="{AF38A421-9FDA-4EED-8C7F-9D477FFA2E4C}" type="presParOf" srcId="{5AE517F1-CBAE-4333-8C77-2C5901E03B4B}" destId="{982C7AEB-A6B6-4EF7-BFB5-5239706965C9}" srcOrd="0" destOrd="0" presId="urn:microsoft.com/office/officeart/2008/layout/VerticalCurvedList"/>
    <dgm:cxn modelId="{1B722187-C3B8-41E4-81C9-655B1A9BDDC3}" type="presParOf" srcId="{982C7AEB-A6B6-4EF7-BFB5-5239706965C9}" destId="{06CE329C-0AB1-47EC-9D2E-710FA966C93A}" srcOrd="0" destOrd="0" presId="urn:microsoft.com/office/officeart/2008/layout/VerticalCurvedList"/>
    <dgm:cxn modelId="{3DC80141-3ADC-4829-BABA-864EA3BBDD10}" type="presParOf" srcId="{06CE329C-0AB1-47EC-9D2E-710FA966C93A}" destId="{B3A45A54-0349-4609-86CD-DCE83D27AA08}" srcOrd="0" destOrd="0" presId="urn:microsoft.com/office/officeart/2008/layout/VerticalCurvedList"/>
    <dgm:cxn modelId="{7BBF7BE2-4089-4CC8-9157-93FB3D4EE003}" type="presParOf" srcId="{06CE329C-0AB1-47EC-9D2E-710FA966C93A}" destId="{C725D561-C019-48D4-B897-29A4EC46380C}" srcOrd="1" destOrd="0" presId="urn:microsoft.com/office/officeart/2008/layout/VerticalCurvedList"/>
    <dgm:cxn modelId="{30D89BBD-9725-48AD-9348-6B9098251AFF}" type="presParOf" srcId="{06CE329C-0AB1-47EC-9D2E-710FA966C93A}" destId="{28083E90-6BC9-4E0C-8B0D-8F4A17ACAD5F}" srcOrd="2" destOrd="0" presId="urn:microsoft.com/office/officeart/2008/layout/VerticalCurvedList"/>
    <dgm:cxn modelId="{8C734572-77D6-4510-8CCE-C0815C07A3A1}" type="presParOf" srcId="{06CE329C-0AB1-47EC-9D2E-710FA966C93A}" destId="{8D9556C1-756E-452A-A5D3-D4A1988E4190}" srcOrd="3" destOrd="0" presId="urn:microsoft.com/office/officeart/2008/layout/VerticalCurvedList"/>
    <dgm:cxn modelId="{6EF04314-F744-4BA0-BB95-F92A7B328154}" type="presParOf" srcId="{982C7AEB-A6B6-4EF7-BFB5-5239706965C9}" destId="{BF3A75E0-A0C7-4C30-9BB4-F2780E69C37F}" srcOrd="1" destOrd="0" presId="urn:microsoft.com/office/officeart/2008/layout/VerticalCurvedList"/>
    <dgm:cxn modelId="{AEF0C17F-A15D-4CC9-9F42-934E87D26813}" type="presParOf" srcId="{982C7AEB-A6B6-4EF7-BFB5-5239706965C9}" destId="{A823515E-3696-488B-9E16-29A6EA0F4124}" srcOrd="2" destOrd="0" presId="urn:microsoft.com/office/officeart/2008/layout/VerticalCurvedList"/>
    <dgm:cxn modelId="{8BF084EF-CC52-427A-A43C-49B1F945E2B4}" type="presParOf" srcId="{A823515E-3696-488B-9E16-29A6EA0F4124}" destId="{A4A87EAF-EAC2-4BA7-995B-809EFA2297A6}" srcOrd="0" destOrd="0" presId="urn:microsoft.com/office/officeart/2008/layout/VerticalCurvedList"/>
    <dgm:cxn modelId="{942058E5-5619-4CA2-8390-8C718DF2284C}" type="presParOf" srcId="{982C7AEB-A6B6-4EF7-BFB5-5239706965C9}" destId="{951EAE40-21A5-4AAC-9E86-73DAA3CC09B0}" srcOrd="3" destOrd="0" presId="urn:microsoft.com/office/officeart/2008/layout/VerticalCurvedList"/>
    <dgm:cxn modelId="{24C9019A-D1B2-4DB5-BE6E-0A88D41CC8A8}" type="presParOf" srcId="{982C7AEB-A6B6-4EF7-BFB5-5239706965C9}" destId="{5FB37827-B0D1-4A29-A38F-915526ACF556}" srcOrd="4" destOrd="0" presId="urn:microsoft.com/office/officeart/2008/layout/VerticalCurvedList"/>
    <dgm:cxn modelId="{CD1F2BAE-2890-4ADA-B9F1-12A00240FEE1}" type="presParOf" srcId="{5FB37827-B0D1-4A29-A38F-915526ACF556}" destId="{27588C7D-64E2-4F90-AF02-CF1F72A69662}" srcOrd="0" destOrd="0" presId="urn:microsoft.com/office/officeart/2008/layout/VerticalCurvedList"/>
    <dgm:cxn modelId="{035D177E-9074-4131-8782-C6BFD22607C3}" type="presParOf" srcId="{982C7AEB-A6B6-4EF7-BFB5-5239706965C9}" destId="{9E12A27E-B97A-41A2-9962-A8E925850C5C}" srcOrd="5" destOrd="0" presId="urn:microsoft.com/office/officeart/2008/layout/VerticalCurvedList"/>
    <dgm:cxn modelId="{04EE9DF6-FA97-4A54-8BFB-59774CC5FAD2}" type="presParOf" srcId="{982C7AEB-A6B6-4EF7-BFB5-5239706965C9}" destId="{239A91E5-6F11-4CC9-825C-2B4AD051A5AF}" srcOrd="6" destOrd="0" presId="urn:microsoft.com/office/officeart/2008/layout/VerticalCurvedList"/>
    <dgm:cxn modelId="{2F897A5A-C98A-4424-8CE1-C83ECE6D4921}" type="presParOf" srcId="{239A91E5-6F11-4CC9-825C-2B4AD051A5AF}" destId="{074F35F3-B0F4-4C2A-A923-F4174A2E5E9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D189FE7-FA45-465A-BAD1-337436C7D4C5}" type="doc">
      <dgm:prSet loTypeId="urn:microsoft.com/office/officeart/2005/8/layout/target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E76FFD3-3B6E-45C3-A57B-B85896D6B883}">
      <dgm:prSet phldrT="[Текст]" custT="1"/>
      <dgm:spPr/>
      <dgm:t>
        <a:bodyPr/>
        <a:lstStyle/>
        <a:p>
          <a:r>
            <a:rPr lang="ru-RU" sz="1600" dirty="0"/>
            <a:t>Информация о проведении акции «Письма памяти»,  идея которой -  сохранение памяти о погибших Героях Отечества</a:t>
          </a:r>
        </a:p>
      </dgm:t>
    </dgm:pt>
    <dgm:pt modelId="{E1F280BC-65C1-4D24-850D-0F314DA05BDB}" type="parTrans" cxnId="{E0299AFA-578A-4A52-8860-195B10AFA120}">
      <dgm:prSet/>
      <dgm:spPr/>
      <dgm:t>
        <a:bodyPr/>
        <a:lstStyle/>
        <a:p>
          <a:endParaRPr lang="ru-RU" sz="1600"/>
        </a:p>
      </dgm:t>
    </dgm:pt>
    <dgm:pt modelId="{8803AACF-28CB-4106-B539-1EA426097DF7}" type="sibTrans" cxnId="{E0299AFA-578A-4A52-8860-195B10AFA120}">
      <dgm:prSet/>
      <dgm:spPr/>
      <dgm:t>
        <a:bodyPr/>
        <a:lstStyle/>
        <a:p>
          <a:endParaRPr lang="ru-RU" sz="1600"/>
        </a:p>
      </dgm:t>
    </dgm:pt>
    <dgm:pt modelId="{63752CB4-CB1B-4CB4-9460-04388EC7FFD5}">
      <dgm:prSet phldrT="[Текст]" custT="1"/>
      <dgm:spPr/>
      <dgm:t>
        <a:bodyPr/>
        <a:lstStyle/>
        <a:p>
          <a:r>
            <a:rPr lang="ru-RU" sz="1600" dirty="0"/>
            <a:t>Результаты и артефакты фестиваля творческой семьи «Когда семья вместе, и сердце на месте»</a:t>
          </a:r>
        </a:p>
      </dgm:t>
    </dgm:pt>
    <dgm:pt modelId="{FD89BB16-486B-4975-A63C-649F88B69299}" type="parTrans" cxnId="{F4A93F97-5AAB-4D34-A2D2-095BAD70B7BA}">
      <dgm:prSet/>
      <dgm:spPr/>
      <dgm:t>
        <a:bodyPr/>
        <a:lstStyle/>
        <a:p>
          <a:endParaRPr lang="ru-RU" sz="1600"/>
        </a:p>
      </dgm:t>
    </dgm:pt>
    <dgm:pt modelId="{B10BEA14-8292-4DEC-8F75-49C157123730}" type="sibTrans" cxnId="{F4A93F97-5AAB-4D34-A2D2-095BAD70B7BA}">
      <dgm:prSet/>
      <dgm:spPr/>
      <dgm:t>
        <a:bodyPr/>
        <a:lstStyle/>
        <a:p>
          <a:endParaRPr lang="ru-RU" sz="1600"/>
        </a:p>
      </dgm:t>
    </dgm:pt>
    <dgm:pt modelId="{52237D3C-8227-49D6-8AF9-6BE05E98C6E8}">
      <dgm:prSet phldrT="[Текст]" custT="1"/>
      <dgm:spPr/>
      <dgm:t>
        <a:bodyPr/>
        <a:lstStyle/>
        <a:p>
          <a:r>
            <a:rPr lang="ru-RU" sz="1600" dirty="0"/>
            <a:t>Опыт организации Литературной гостиной на тему творчества Марины Цветаевой</a:t>
          </a:r>
        </a:p>
      </dgm:t>
    </dgm:pt>
    <dgm:pt modelId="{ADDC9A80-57C0-4DB3-82BA-2F33047137EA}" type="parTrans" cxnId="{E3AC89D0-AB08-4F71-96D5-8A13C04CA613}">
      <dgm:prSet/>
      <dgm:spPr/>
      <dgm:t>
        <a:bodyPr/>
        <a:lstStyle/>
        <a:p>
          <a:endParaRPr lang="ru-RU" sz="1600"/>
        </a:p>
      </dgm:t>
    </dgm:pt>
    <dgm:pt modelId="{93FEB0EF-F802-46EB-9B28-C42A069FADEA}" type="sibTrans" cxnId="{E3AC89D0-AB08-4F71-96D5-8A13C04CA613}">
      <dgm:prSet/>
      <dgm:spPr/>
      <dgm:t>
        <a:bodyPr/>
        <a:lstStyle/>
        <a:p>
          <a:endParaRPr lang="ru-RU" sz="1600"/>
        </a:p>
      </dgm:t>
    </dgm:pt>
    <dgm:pt modelId="{A2BD3D63-6FE5-44CB-99C9-7F1A8320EEBA}">
      <dgm:prSet phldrT="[Текст]" custT="1"/>
      <dgm:spPr/>
      <dgm:t>
        <a:bodyPr/>
        <a:lstStyle/>
        <a:p>
          <a:r>
            <a:rPr lang="ru-RU" sz="1600" dirty="0"/>
            <a:t>Новые продуктивные практики взаимодействия семьи и школы, поддержки семейных инициатив в системе гражданско-патриотического воспитания в виде методической разработки тематических лирических вечеров</a:t>
          </a:r>
        </a:p>
      </dgm:t>
    </dgm:pt>
    <dgm:pt modelId="{6DC8DD79-CD0F-4F6D-84F4-63B0D1209361}" type="parTrans" cxnId="{A29AA048-D14C-4F64-8229-FD4A732D7797}">
      <dgm:prSet/>
      <dgm:spPr/>
      <dgm:t>
        <a:bodyPr/>
        <a:lstStyle/>
        <a:p>
          <a:endParaRPr lang="ru-RU" sz="1600"/>
        </a:p>
      </dgm:t>
    </dgm:pt>
    <dgm:pt modelId="{CE298878-03AE-468A-81A4-270D626EA0CF}" type="sibTrans" cxnId="{A29AA048-D14C-4F64-8229-FD4A732D7797}">
      <dgm:prSet/>
      <dgm:spPr/>
      <dgm:t>
        <a:bodyPr/>
        <a:lstStyle/>
        <a:p>
          <a:endParaRPr lang="ru-RU" sz="1600"/>
        </a:p>
      </dgm:t>
    </dgm:pt>
    <dgm:pt modelId="{C27052A9-B961-4FE1-8F11-0FEE2DD28CB2}">
      <dgm:prSet custT="1"/>
      <dgm:spPr/>
      <dgm:t>
        <a:bodyPr/>
        <a:lstStyle/>
        <a:p>
          <a:r>
            <a:rPr lang="ru-RU" sz="1600" dirty="0"/>
            <a:t>Разработка семейного мероприятия «Папа, мама, я – читающая семья»</a:t>
          </a:r>
        </a:p>
      </dgm:t>
    </dgm:pt>
    <dgm:pt modelId="{152D3C87-1A18-4ACD-AAB6-8C6B442F9A0C}" type="parTrans" cxnId="{7DCDFA38-B559-43F1-ACCC-76E2982A5967}">
      <dgm:prSet/>
      <dgm:spPr/>
      <dgm:t>
        <a:bodyPr/>
        <a:lstStyle/>
        <a:p>
          <a:endParaRPr lang="ru-RU" sz="1600"/>
        </a:p>
      </dgm:t>
    </dgm:pt>
    <dgm:pt modelId="{5E3C9AB4-63AB-4AF7-A96B-64941CF895FC}" type="sibTrans" cxnId="{7DCDFA38-B559-43F1-ACCC-76E2982A5967}">
      <dgm:prSet/>
      <dgm:spPr/>
      <dgm:t>
        <a:bodyPr/>
        <a:lstStyle/>
        <a:p>
          <a:endParaRPr lang="ru-RU" sz="1600"/>
        </a:p>
      </dgm:t>
    </dgm:pt>
    <dgm:pt modelId="{79D0AA85-4A18-48E4-8861-61C899D0FFC8}" type="pres">
      <dgm:prSet presAssocID="{FD189FE7-FA45-465A-BAD1-337436C7D4C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3D3B500-57CD-402B-B987-A8568581C033}" type="pres">
      <dgm:prSet presAssocID="{BE76FFD3-3B6E-45C3-A57B-B85896D6B883}" presName="circle1" presStyleLbl="node1" presStyleIdx="0" presStyleCnt="5"/>
      <dgm:spPr/>
    </dgm:pt>
    <dgm:pt modelId="{7CAC2355-D11A-43BB-A4E1-60BA84773745}" type="pres">
      <dgm:prSet presAssocID="{BE76FFD3-3B6E-45C3-A57B-B85896D6B883}" presName="space" presStyleCnt="0"/>
      <dgm:spPr/>
    </dgm:pt>
    <dgm:pt modelId="{37F34B71-946C-40E8-9C6E-99BF33B51A2D}" type="pres">
      <dgm:prSet presAssocID="{BE76FFD3-3B6E-45C3-A57B-B85896D6B883}" presName="rect1" presStyleLbl="alignAcc1" presStyleIdx="0" presStyleCnt="5"/>
      <dgm:spPr/>
    </dgm:pt>
    <dgm:pt modelId="{65ED0572-087C-4376-BF33-EA1F1AB49571}" type="pres">
      <dgm:prSet presAssocID="{63752CB4-CB1B-4CB4-9460-04388EC7FFD5}" presName="vertSpace2" presStyleLbl="node1" presStyleIdx="0" presStyleCnt="5"/>
      <dgm:spPr/>
    </dgm:pt>
    <dgm:pt modelId="{2ABE4378-1B99-457D-B64D-968489E1AFA3}" type="pres">
      <dgm:prSet presAssocID="{63752CB4-CB1B-4CB4-9460-04388EC7FFD5}" presName="circle2" presStyleLbl="node1" presStyleIdx="1" presStyleCnt="5"/>
      <dgm:spPr/>
    </dgm:pt>
    <dgm:pt modelId="{7C8DCBC3-AAE9-4BAD-B331-CE146EDF7BA6}" type="pres">
      <dgm:prSet presAssocID="{63752CB4-CB1B-4CB4-9460-04388EC7FFD5}" presName="rect2" presStyleLbl="alignAcc1" presStyleIdx="1" presStyleCnt="5"/>
      <dgm:spPr/>
    </dgm:pt>
    <dgm:pt modelId="{81C56834-1F26-4FA3-87BB-8A636149112F}" type="pres">
      <dgm:prSet presAssocID="{52237D3C-8227-49D6-8AF9-6BE05E98C6E8}" presName="vertSpace3" presStyleLbl="node1" presStyleIdx="1" presStyleCnt="5"/>
      <dgm:spPr/>
    </dgm:pt>
    <dgm:pt modelId="{798070CB-181B-44F4-A4FB-BB461F87FB52}" type="pres">
      <dgm:prSet presAssocID="{52237D3C-8227-49D6-8AF9-6BE05E98C6E8}" presName="circle3" presStyleLbl="node1" presStyleIdx="2" presStyleCnt="5"/>
      <dgm:spPr/>
    </dgm:pt>
    <dgm:pt modelId="{BB666E62-8E32-4C92-9E7B-96FD8B65D2FA}" type="pres">
      <dgm:prSet presAssocID="{52237D3C-8227-49D6-8AF9-6BE05E98C6E8}" presName="rect3" presStyleLbl="alignAcc1" presStyleIdx="2" presStyleCnt="5"/>
      <dgm:spPr/>
    </dgm:pt>
    <dgm:pt modelId="{375BDC9D-B3B5-4509-A5CE-B207F42E4F57}" type="pres">
      <dgm:prSet presAssocID="{A2BD3D63-6FE5-44CB-99C9-7F1A8320EEBA}" presName="vertSpace4" presStyleLbl="node1" presStyleIdx="2" presStyleCnt="5"/>
      <dgm:spPr/>
    </dgm:pt>
    <dgm:pt modelId="{661570AD-4BA2-427E-8909-B0253591CCAB}" type="pres">
      <dgm:prSet presAssocID="{A2BD3D63-6FE5-44CB-99C9-7F1A8320EEBA}" presName="circle4" presStyleLbl="node1" presStyleIdx="3" presStyleCnt="5"/>
      <dgm:spPr/>
    </dgm:pt>
    <dgm:pt modelId="{329CE69E-744A-4BF2-B4E5-8B98D40C732C}" type="pres">
      <dgm:prSet presAssocID="{A2BD3D63-6FE5-44CB-99C9-7F1A8320EEBA}" presName="rect4" presStyleLbl="alignAcc1" presStyleIdx="3" presStyleCnt="5"/>
      <dgm:spPr/>
    </dgm:pt>
    <dgm:pt modelId="{4709D588-8AE2-428B-8C71-52C483459D4C}" type="pres">
      <dgm:prSet presAssocID="{C27052A9-B961-4FE1-8F11-0FEE2DD28CB2}" presName="vertSpace5" presStyleLbl="node1" presStyleIdx="3" presStyleCnt="5"/>
      <dgm:spPr/>
    </dgm:pt>
    <dgm:pt modelId="{C3701D81-3C36-494E-B99C-A10F13C78F1E}" type="pres">
      <dgm:prSet presAssocID="{C27052A9-B961-4FE1-8F11-0FEE2DD28CB2}" presName="circle5" presStyleLbl="node1" presStyleIdx="4" presStyleCnt="5"/>
      <dgm:spPr/>
    </dgm:pt>
    <dgm:pt modelId="{4BDEA289-71DE-4F49-8C90-9FAED98630DC}" type="pres">
      <dgm:prSet presAssocID="{C27052A9-B961-4FE1-8F11-0FEE2DD28CB2}" presName="rect5" presStyleLbl="alignAcc1" presStyleIdx="4" presStyleCnt="5"/>
      <dgm:spPr/>
    </dgm:pt>
    <dgm:pt modelId="{D5446ABF-DFB6-464E-828A-4F6F6EF5A933}" type="pres">
      <dgm:prSet presAssocID="{BE76FFD3-3B6E-45C3-A57B-B85896D6B883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3E692420-77F7-41E5-AD70-A237621E5C51}" type="pres">
      <dgm:prSet presAssocID="{63752CB4-CB1B-4CB4-9460-04388EC7FFD5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B0D36B96-755C-4FF5-B2C8-DB13E346B285}" type="pres">
      <dgm:prSet presAssocID="{52237D3C-8227-49D6-8AF9-6BE05E98C6E8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A1A2A0A8-BA11-4AC3-8B17-3BBB0FB5CF90}" type="pres">
      <dgm:prSet presAssocID="{A2BD3D63-6FE5-44CB-99C9-7F1A8320EEBA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9F69EEFD-51FF-4696-820A-66D4FFDEE3AD}" type="pres">
      <dgm:prSet presAssocID="{C27052A9-B961-4FE1-8F11-0FEE2DD28CB2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F597E12E-B359-4618-8D53-E3BAF944620C}" type="presOf" srcId="{63752CB4-CB1B-4CB4-9460-04388EC7FFD5}" destId="{7C8DCBC3-AAE9-4BAD-B331-CE146EDF7BA6}" srcOrd="0" destOrd="0" presId="urn:microsoft.com/office/officeart/2005/8/layout/target3"/>
    <dgm:cxn modelId="{9BF69CB9-FBB2-4B04-8B2E-6A899E2EFC02}" type="presOf" srcId="{C27052A9-B961-4FE1-8F11-0FEE2DD28CB2}" destId="{4BDEA289-71DE-4F49-8C90-9FAED98630DC}" srcOrd="0" destOrd="0" presId="urn:microsoft.com/office/officeart/2005/8/layout/target3"/>
    <dgm:cxn modelId="{84D1F1C1-9059-44EA-9919-74182DE24796}" type="presOf" srcId="{A2BD3D63-6FE5-44CB-99C9-7F1A8320EEBA}" destId="{329CE69E-744A-4BF2-B4E5-8B98D40C732C}" srcOrd="0" destOrd="0" presId="urn:microsoft.com/office/officeart/2005/8/layout/target3"/>
    <dgm:cxn modelId="{E3AC89D0-AB08-4F71-96D5-8A13C04CA613}" srcId="{FD189FE7-FA45-465A-BAD1-337436C7D4C5}" destId="{52237D3C-8227-49D6-8AF9-6BE05E98C6E8}" srcOrd="2" destOrd="0" parTransId="{ADDC9A80-57C0-4DB3-82BA-2F33047137EA}" sibTransId="{93FEB0EF-F802-46EB-9B28-C42A069FADEA}"/>
    <dgm:cxn modelId="{CAFB4F87-D67F-40F8-8C52-B570925B83CC}" type="presOf" srcId="{C27052A9-B961-4FE1-8F11-0FEE2DD28CB2}" destId="{9F69EEFD-51FF-4696-820A-66D4FFDEE3AD}" srcOrd="1" destOrd="0" presId="urn:microsoft.com/office/officeart/2005/8/layout/target3"/>
    <dgm:cxn modelId="{B5FFEA05-9C7D-4059-8690-122CF8060B98}" type="presOf" srcId="{FD189FE7-FA45-465A-BAD1-337436C7D4C5}" destId="{79D0AA85-4A18-48E4-8861-61C899D0FFC8}" srcOrd="0" destOrd="0" presId="urn:microsoft.com/office/officeart/2005/8/layout/target3"/>
    <dgm:cxn modelId="{72109705-1934-42F3-8CD0-BF774D7B093A}" type="presOf" srcId="{BE76FFD3-3B6E-45C3-A57B-B85896D6B883}" destId="{D5446ABF-DFB6-464E-828A-4F6F6EF5A933}" srcOrd="1" destOrd="0" presId="urn:microsoft.com/office/officeart/2005/8/layout/target3"/>
    <dgm:cxn modelId="{A29AA048-D14C-4F64-8229-FD4A732D7797}" srcId="{FD189FE7-FA45-465A-BAD1-337436C7D4C5}" destId="{A2BD3D63-6FE5-44CB-99C9-7F1A8320EEBA}" srcOrd="3" destOrd="0" parTransId="{6DC8DD79-CD0F-4F6D-84F4-63B0D1209361}" sibTransId="{CE298878-03AE-468A-81A4-270D626EA0CF}"/>
    <dgm:cxn modelId="{7DCDFA38-B559-43F1-ACCC-76E2982A5967}" srcId="{FD189FE7-FA45-465A-BAD1-337436C7D4C5}" destId="{C27052A9-B961-4FE1-8F11-0FEE2DD28CB2}" srcOrd="4" destOrd="0" parTransId="{152D3C87-1A18-4ACD-AAB6-8C6B442F9A0C}" sibTransId="{5E3C9AB4-63AB-4AF7-A96B-64941CF895FC}"/>
    <dgm:cxn modelId="{B2375311-A442-4571-AD47-C5E3479766E6}" type="presOf" srcId="{52237D3C-8227-49D6-8AF9-6BE05E98C6E8}" destId="{B0D36B96-755C-4FF5-B2C8-DB13E346B285}" srcOrd="1" destOrd="0" presId="urn:microsoft.com/office/officeart/2005/8/layout/target3"/>
    <dgm:cxn modelId="{6CA42D6B-3AAB-4629-A606-DDF6F7DB583B}" type="presOf" srcId="{BE76FFD3-3B6E-45C3-A57B-B85896D6B883}" destId="{37F34B71-946C-40E8-9C6E-99BF33B51A2D}" srcOrd="0" destOrd="0" presId="urn:microsoft.com/office/officeart/2005/8/layout/target3"/>
    <dgm:cxn modelId="{88A9AF64-CBDF-4FAF-80E3-FE9B1661ADAD}" type="presOf" srcId="{A2BD3D63-6FE5-44CB-99C9-7F1A8320EEBA}" destId="{A1A2A0A8-BA11-4AC3-8B17-3BBB0FB5CF90}" srcOrd="1" destOrd="0" presId="urn:microsoft.com/office/officeart/2005/8/layout/target3"/>
    <dgm:cxn modelId="{32E61DFF-C68E-4011-902D-38979BA86E5C}" type="presOf" srcId="{52237D3C-8227-49D6-8AF9-6BE05E98C6E8}" destId="{BB666E62-8E32-4C92-9E7B-96FD8B65D2FA}" srcOrd="0" destOrd="0" presId="urn:microsoft.com/office/officeart/2005/8/layout/target3"/>
    <dgm:cxn modelId="{20898D43-A72D-4C4B-8F34-4E4E0CE920B8}" type="presOf" srcId="{63752CB4-CB1B-4CB4-9460-04388EC7FFD5}" destId="{3E692420-77F7-41E5-AD70-A237621E5C51}" srcOrd="1" destOrd="0" presId="urn:microsoft.com/office/officeart/2005/8/layout/target3"/>
    <dgm:cxn modelId="{E0299AFA-578A-4A52-8860-195B10AFA120}" srcId="{FD189FE7-FA45-465A-BAD1-337436C7D4C5}" destId="{BE76FFD3-3B6E-45C3-A57B-B85896D6B883}" srcOrd="0" destOrd="0" parTransId="{E1F280BC-65C1-4D24-850D-0F314DA05BDB}" sibTransId="{8803AACF-28CB-4106-B539-1EA426097DF7}"/>
    <dgm:cxn modelId="{F4A93F97-5AAB-4D34-A2D2-095BAD70B7BA}" srcId="{FD189FE7-FA45-465A-BAD1-337436C7D4C5}" destId="{63752CB4-CB1B-4CB4-9460-04388EC7FFD5}" srcOrd="1" destOrd="0" parTransId="{FD89BB16-486B-4975-A63C-649F88B69299}" sibTransId="{B10BEA14-8292-4DEC-8F75-49C157123730}"/>
    <dgm:cxn modelId="{E8625A81-878D-48FC-A44C-64410EE6F428}" type="presParOf" srcId="{79D0AA85-4A18-48E4-8861-61C899D0FFC8}" destId="{53D3B500-57CD-402B-B987-A8568581C033}" srcOrd="0" destOrd="0" presId="urn:microsoft.com/office/officeart/2005/8/layout/target3"/>
    <dgm:cxn modelId="{A520FCA4-3AF5-4C03-80D4-7BCF6AED9371}" type="presParOf" srcId="{79D0AA85-4A18-48E4-8861-61C899D0FFC8}" destId="{7CAC2355-D11A-43BB-A4E1-60BA84773745}" srcOrd="1" destOrd="0" presId="urn:microsoft.com/office/officeart/2005/8/layout/target3"/>
    <dgm:cxn modelId="{53E5C657-0913-4277-B56B-15A1F590D745}" type="presParOf" srcId="{79D0AA85-4A18-48E4-8861-61C899D0FFC8}" destId="{37F34B71-946C-40E8-9C6E-99BF33B51A2D}" srcOrd="2" destOrd="0" presId="urn:microsoft.com/office/officeart/2005/8/layout/target3"/>
    <dgm:cxn modelId="{8C02A491-F5CD-4E41-8A9C-CC89C444555D}" type="presParOf" srcId="{79D0AA85-4A18-48E4-8861-61C899D0FFC8}" destId="{65ED0572-087C-4376-BF33-EA1F1AB49571}" srcOrd="3" destOrd="0" presId="urn:microsoft.com/office/officeart/2005/8/layout/target3"/>
    <dgm:cxn modelId="{E29C3927-8AC9-4F96-BDB3-5CC900ABD7D6}" type="presParOf" srcId="{79D0AA85-4A18-48E4-8861-61C899D0FFC8}" destId="{2ABE4378-1B99-457D-B64D-968489E1AFA3}" srcOrd="4" destOrd="0" presId="urn:microsoft.com/office/officeart/2005/8/layout/target3"/>
    <dgm:cxn modelId="{12841FD5-6599-4057-997C-47AC7729F5B1}" type="presParOf" srcId="{79D0AA85-4A18-48E4-8861-61C899D0FFC8}" destId="{7C8DCBC3-AAE9-4BAD-B331-CE146EDF7BA6}" srcOrd="5" destOrd="0" presId="urn:microsoft.com/office/officeart/2005/8/layout/target3"/>
    <dgm:cxn modelId="{A1357103-D78E-4C67-82CC-FCF1B6EDA230}" type="presParOf" srcId="{79D0AA85-4A18-48E4-8861-61C899D0FFC8}" destId="{81C56834-1F26-4FA3-87BB-8A636149112F}" srcOrd="6" destOrd="0" presId="urn:microsoft.com/office/officeart/2005/8/layout/target3"/>
    <dgm:cxn modelId="{2577595A-0438-4A99-8E96-9DD6A8BD7A9E}" type="presParOf" srcId="{79D0AA85-4A18-48E4-8861-61C899D0FFC8}" destId="{798070CB-181B-44F4-A4FB-BB461F87FB52}" srcOrd="7" destOrd="0" presId="urn:microsoft.com/office/officeart/2005/8/layout/target3"/>
    <dgm:cxn modelId="{529B83E0-597D-4A50-A6C1-BCCC9182EA04}" type="presParOf" srcId="{79D0AA85-4A18-48E4-8861-61C899D0FFC8}" destId="{BB666E62-8E32-4C92-9E7B-96FD8B65D2FA}" srcOrd="8" destOrd="0" presId="urn:microsoft.com/office/officeart/2005/8/layout/target3"/>
    <dgm:cxn modelId="{A6AAB9FD-A3D8-400B-B6A5-F49D9CC871FC}" type="presParOf" srcId="{79D0AA85-4A18-48E4-8861-61C899D0FFC8}" destId="{375BDC9D-B3B5-4509-A5CE-B207F42E4F57}" srcOrd="9" destOrd="0" presId="urn:microsoft.com/office/officeart/2005/8/layout/target3"/>
    <dgm:cxn modelId="{C3FD2EA7-D79E-4C9C-B47A-357859730940}" type="presParOf" srcId="{79D0AA85-4A18-48E4-8861-61C899D0FFC8}" destId="{661570AD-4BA2-427E-8909-B0253591CCAB}" srcOrd="10" destOrd="0" presId="urn:microsoft.com/office/officeart/2005/8/layout/target3"/>
    <dgm:cxn modelId="{90B666B4-F59F-4AEC-BAFF-764B1006CFFE}" type="presParOf" srcId="{79D0AA85-4A18-48E4-8861-61C899D0FFC8}" destId="{329CE69E-744A-4BF2-B4E5-8B98D40C732C}" srcOrd="11" destOrd="0" presId="urn:microsoft.com/office/officeart/2005/8/layout/target3"/>
    <dgm:cxn modelId="{A2ED8424-53C5-41D9-AB68-0E76E74158DF}" type="presParOf" srcId="{79D0AA85-4A18-48E4-8861-61C899D0FFC8}" destId="{4709D588-8AE2-428B-8C71-52C483459D4C}" srcOrd="12" destOrd="0" presId="urn:microsoft.com/office/officeart/2005/8/layout/target3"/>
    <dgm:cxn modelId="{4D1F4B62-1AAE-42B6-8130-DB2400689549}" type="presParOf" srcId="{79D0AA85-4A18-48E4-8861-61C899D0FFC8}" destId="{C3701D81-3C36-494E-B99C-A10F13C78F1E}" srcOrd="13" destOrd="0" presId="urn:microsoft.com/office/officeart/2005/8/layout/target3"/>
    <dgm:cxn modelId="{7B631E2F-220B-41E1-867C-E1B844D2DAE0}" type="presParOf" srcId="{79D0AA85-4A18-48E4-8861-61C899D0FFC8}" destId="{4BDEA289-71DE-4F49-8C90-9FAED98630DC}" srcOrd="14" destOrd="0" presId="urn:microsoft.com/office/officeart/2005/8/layout/target3"/>
    <dgm:cxn modelId="{1AB915F1-C000-4E57-A620-6080CA0758DF}" type="presParOf" srcId="{79D0AA85-4A18-48E4-8861-61C899D0FFC8}" destId="{D5446ABF-DFB6-464E-828A-4F6F6EF5A933}" srcOrd="15" destOrd="0" presId="urn:microsoft.com/office/officeart/2005/8/layout/target3"/>
    <dgm:cxn modelId="{B861DDB6-6024-410E-898C-8626FF0C0596}" type="presParOf" srcId="{79D0AA85-4A18-48E4-8861-61C899D0FFC8}" destId="{3E692420-77F7-41E5-AD70-A237621E5C51}" srcOrd="16" destOrd="0" presId="urn:microsoft.com/office/officeart/2005/8/layout/target3"/>
    <dgm:cxn modelId="{79BD4923-067B-4AD2-97AB-E25D7DC503F5}" type="presParOf" srcId="{79D0AA85-4A18-48E4-8861-61C899D0FFC8}" destId="{B0D36B96-755C-4FF5-B2C8-DB13E346B285}" srcOrd="17" destOrd="0" presId="urn:microsoft.com/office/officeart/2005/8/layout/target3"/>
    <dgm:cxn modelId="{FFAFA899-31A9-40E6-9311-F907DB49A78E}" type="presParOf" srcId="{79D0AA85-4A18-48E4-8861-61C899D0FFC8}" destId="{A1A2A0A8-BA11-4AC3-8B17-3BBB0FB5CF90}" srcOrd="18" destOrd="0" presId="urn:microsoft.com/office/officeart/2005/8/layout/target3"/>
    <dgm:cxn modelId="{EE0A5F35-7E7A-43F5-B6C2-E4FDD2E41364}" type="presParOf" srcId="{79D0AA85-4A18-48E4-8861-61C899D0FFC8}" destId="{9F69EEFD-51FF-4696-820A-66D4FFDEE3AD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90386-1D15-420A-8B90-9BB6E59A4A9B}">
      <dsp:nvSpPr>
        <dsp:cNvPr id="0" name=""/>
        <dsp:cNvSpPr/>
      </dsp:nvSpPr>
      <dsp:spPr>
        <a:xfrm>
          <a:off x="0" y="367657"/>
          <a:ext cx="9577063" cy="1000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Активной работе по поддержке процесса сетевого взаимодействия школ в прошлом году способствовали два ключевых факта:</a:t>
          </a:r>
        </a:p>
      </dsp:txBody>
      <dsp:txXfrm>
        <a:off x="48840" y="416497"/>
        <a:ext cx="9479383" cy="902804"/>
      </dsp:txXfrm>
    </dsp:sp>
    <dsp:sp modelId="{DDF28764-1866-4F7B-97B7-2D9FA52E41FB}">
      <dsp:nvSpPr>
        <dsp:cNvPr id="0" name=""/>
        <dsp:cNvSpPr/>
      </dsp:nvSpPr>
      <dsp:spPr>
        <a:xfrm>
          <a:off x="0" y="1440157"/>
          <a:ext cx="9577063" cy="2085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072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само мероприятие 2.3 ФЦПРО, в рамках которого школам предоставлены гранты, звучит как «Создание сети школ, реализующих инновационные программы для отработки новых технологий и содержания обучения и воспитания, через конкурсную поддержку школьных инициатив и сетевых проектов»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сами условия конкурсного отбора и заявка каждого конкурсанта включали этот аспект по созданию и развитию методической сети школ, реализующих инновационные проекты</a:t>
          </a:r>
        </a:p>
      </dsp:txBody>
      <dsp:txXfrm>
        <a:off x="0" y="1440157"/>
        <a:ext cx="9577063" cy="2085525"/>
      </dsp:txXfrm>
    </dsp:sp>
    <dsp:sp modelId="{C52F52E5-090D-4D1E-983D-8647D3A59E90}">
      <dsp:nvSpPr>
        <dsp:cNvPr id="0" name=""/>
        <dsp:cNvSpPr/>
      </dsp:nvSpPr>
      <dsp:spPr>
        <a:xfrm>
          <a:off x="0" y="3600405"/>
          <a:ext cx="9577063" cy="8092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К концу периода реализации инновационных проектов школами на сайте насчитывалось порядка 100 сетей. Во многих сетях отмечалось:</a:t>
          </a:r>
        </a:p>
      </dsp:txBody>
      <dsp:txXfrm>
        <a:off x="39505" y="3639910"/>
        <a:ext cx="9498053" cy="730251"/>
      </dsp:txXfrm>
    </dsp:sp>
    <dsp:sp modelId="{66862F15-A9FE-4F97-AB75-EAB75AEBDA70}">
      <dsp:nvSpPr>
        <dsp:cNvPr id="0" name=""/>
        <dsp:cNvSpPr/>
      </dsp:nvSpPr>
      <dsp:spPr>
        <a:xfrm>
          <a:off x="0" y="4539255"/>
          <a:ext cx="9577063" cy="1581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072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большое количество участников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регулярное размещение актуальных проектных материалов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анонсирование проводимых школами мероприятий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голосование участников за комментарии школ и их обсуждение</a:t>
          </a:r>
        </a:p>
      </dsp:txBody>
      <dsp:txXfrm>
        <a:off x="0" y="4539255"/>
        <a:ext cx="9577063" cy="15814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A3E77-4E29-4E98-BC85-56670E4D6037}">
      <dsp:nvSpPr>
        <dsp:cNvPr id="0" name=""/>
        <dsp:cNvSpPr/>
      </dsp:nvSpPr>
      <dsp:spPr>
        <a:xfrm>
          <a:off x="0" y="0"/>
          <a:ext cx="9970764" cy="0"/>
        </a:xfrm>
        <a:prstGeom prst="lin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8CC26-C77C-4045-9C60-79F8938C314F}">
      <dsp:nvSpPr>
        <dsp:cNvPr id="0" name=""/>
        <dsp:cNvSpPr/>
      </dsp:nvSpPr>
      <dsp:spPr>
        <a:xfrm>
          <a:off x="0" y="0"/>
          <a:ext cx="2148153" cy="33759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Цели</a:t>
          </a:r>
          <a:endParaRPr lang="ru-RU" sz="2400" b="0" kern="1200" dirty="0"/>
        </a:p>
      </dsp:txBody>
      <dsp:txXfrm>
        <a:off x="0" y="0"/>
        <a:ext cx="2148153" cy="3375967"/>
      </dsp:txXfrm>
    </dsp:sp>
    <dsp:sp modelId="{C1F7DBF5-93E6-4075-B997-F3C162214D28}">
      <dsp:nvSpPr>
        <dsp:cNvPr id="0" name=""/>
        <dsp:cNvSpPr/>
      </dsp:nvSpPr>
      <dsp:spPr>
        <a:xfrm>
          <a:off x="2294647" y="262059"/>
          <a:ext cx="7666534" cy="1054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Создание сети школ для отработки и диссеминации эффективных </a:t>
          </a:r>
          <a:r>
            <a:rPr lang="ru-RU" sz="1800" kern="1200" dirty="0" err="1"/>
            <a:t>метапредметных</a:t>
          </a:r>
          <a:r>
            <a:rPr lang="ru-RU" sz="1800" kern="1200" dirty="0"/>
            <a:t> технологий, программ воспитания и социализации, рабочих программ элективных курсов в рамках внеурочной деятельности</a:t>
          </a:r>
        </a:p>
      </dsp:txBody>
      <dsp:txXfrm>
        <a:off x="2294647" y="262059"/>
        <a:ext cx="7666534" cy="1054989"/>
      </dsp:txXfrm>
    </dsp:sp>
    <dsp:sp modelId="{758C742A-0575-4D38-AD12-C03168B3CBDD}">
      <dsp:nvSpPr>
        <dsp:cNvPr id="0" name=""/>
        <dsp:cNvSpPr/>
      </dsp:nvSpPr>
      <dsp:spPr>
        <a:xfrm>
          <a:off x="2148153" y="1483101"/>
          <a:ext cx="78130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0B692-7668-48F1-BF4D-17E91DC2FA86}">
      <dsp:nvSpPr>
        <dsp:cNvPr id="0" name=""/>
        <dsp:cNvSpPr/>
      </dsp:nvSpPr>
      <dsp:spPr>
        <a:xfrm>
          <a:off x="2294647" y="1625359"/>
          <a:ext cx="7666534" cy="1054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Апробация новой модели сетевого взаимодействия школ</a:t>
          </a:r>
        </a:p>
      </dsp:txBody>
      <dsp:txXfrm>
        <a:off x="2294647" y="1625359"/>
        <a:ext cx="7666534" cy="1054989"/>
      </dsp:txXfrm>
    </dsp:sp>
    <dsp:sp modelId="{0AA538C8-8E61-4B5A-9496-D5AECB59BBD4}">
      <dsp:nvSpPr>
        <dsp:cNvPr id="0" name=""/>
        <dsp:cNvSpPr/>
      </dsp:nvSpPr>
      <dsp:spPr>
        <a:xfrm>
          <a:off x="2148153" y="2215478"/>
          <a:ext cx="78130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9E4A96-7E62-4BE5-8CB5-56794B456548}">
      <dsp:nvSpPr>
        <dsp:cNvPr id="0" name=""/>
        <dsp:cNvSpPr/>
      </dsp:nvSpPr>
      <dsp:spPr>
        <a:xfrm>
          <a:off x="2294647" y="2319953"/>
          <a:ext cx="7666534" cy="1054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Повышение эффективности использования учителями школы и школ-партнеров в образовательном процессе современных педагогических технологий, распространения полученных результатов</a:t>
          </a:r>
        </a:p>
      </dsp:txBody>
      <dsp:txXfrm>
        <a:off x="2294647" y="2319953"/>
        <a:ext cx="7666534" cy="1054989"/>
      </dsp:txXfrm>
    </dsp:sp>
    <dsp:sp modelId="{9A8A0CC4-6E31-4082-93BC-649520B58026}">
      <dsp:nvSpPr>
        <dsp:cNvPr id="0" name=""/>
        <dsp:cNvSpPr/>
      </dsp:nvSpPr>
      <dsp:spPr>
        <a:xfrm>
          <a:off x="2148153" y="3323217"/>
          <a:ext cx="78130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FC4C7-2F66-4CCE-B01A-A986FE1446CA}">
      <dsp:nvSpPr>
        <dsp:cNvPr id="0" name=""/>
        <dsp:cNvSpPr/>
      </dsp:nvSpPr>
      <dsp:spPr>
        <a:xfrm rot="5400000">
          <a:off x="-145591" y="146329"/>
          <a:ext cx="970607" cy="679425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  </a:t>
          </a:r>
        </a:p>
      </dsp:txBody>
      <dsp:txXfrm rot="-5400000">
        <a:off x="1" y="340451"/>
        <a:ext cx="679425" cy="291182"/>
      </dsp:txXfrm>
    </dsp:sp>
    <dsp:sp modelId="{D6A81F17-C7B2-409C-A35C-F3BD5C206925}">
      <dsp:nvSpPr>
        <dsp:cNvPr id="0" name=""/>
        <dsp:cNvSpPr/>
      </dsp:nvSpPr>
      <dsp:spPr>
        <a:xfrm rot="5400000">
          <a:off x="4956813" y="-4276650"/>
          <a:ext cx="630894" cy="91856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Интерактивная инновационная площадка молодых педагогов «Новые стратегии успеха в современном образовании»</a:t>
          </a:r>
        </a:p>
      </dsp:txBody>
      <dsp:txXfrm rot="-5400000">
        <a:off x="679425" y="31536"/>
        <a:ext cx="9154872" cy="569298"/>
      </dsp:txXfrm>
    </dsp:sp>
    <dsp:sp modelId="{DDD94A35-46FA-438B-8E5E-73ED9A6C5B7B}">
      <dsp:nvSpPr>
        <dsp:cNvPr id="0" name=""/>
        <dsp:cNvSpPr/>
      </dsp:nvSpPr>
      <dsp:spPr>
        <a:xfrm rot="5400000">
          <a:off x="-145591" y="998841"/>
          <a:ext cx="970607" cy="679425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 </a:t>
          </a:r>
        </a:p>
      </dsp:txBody>
      <dsp:txXfrm rot="-5400000">
        <a:off x="1" y="1192963"/>
        <a:ext cx="679425" cy="291182"/>
      </dsp:txXfrm>
    </dsp:sp>
    <dsp:sp modelId="{030D4D49-43D4-4B8E-8B58-BA46B09E9278}">
      <dsp:nvSpPr>
        <dsp:cNvPr id="0" name=""/>
        <dsp:cNvSpPr/>
      </dsp:nvSpPr>
      <dsp:spPr>
        <a:xfrm rot="5400000">
          <a:off x="4956813" y="-3424138"/>
          <a:ext cx="630894" cy="91856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Создан «Клуб молодых педагогов».  Основная миссия – это повышение уровня профессионализма молодых педагогов</a:t>
          </a:r>
        </a:p>
      </dsp:txBody>
      <dsp:txXfrm rot="-5400000">
        <a:off x="679425" y="884048"/>
        <a:ext cx="9154872" cy="569298"/>
      </dsp:txXfrm>
    </dsp:sp>
    <dsp:sp modelId="{E02AB57C-886D-4F32-83B2-B6BFEA2C05BD}">
      <dsp:nvSpPr>
        <dsp:cNvPr id="0" name=""/>
        <dsp:cNvSpPr/>
      </dsp:nvSpPr>
      <dsp:spPr>
        <a:xfrm rot="5400000">
          <a:off x="-145591" y="1851353"/>
          <a:ext cx="970607" cy="679425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  </a:t>
          </a:r>
        </a:p>
      </dsp:txBody>
      <dsp:txXfrm rot="-5400000">
        <a:off x="1" y="2045475"/>
        <a:ext cx="679425" cy="291182"/>
      </dsp:txXfrm>
    </dsp:sp>
    <dsp:sp modelId="{22B03B91-3C98-4AF5-8505-29EFB938CBE1}">
      <dsp:nvSpPr>
        <dsp:cNvPr id="0" name=""/>
        <dsp:cNvSpPr/>
      </dsp:nvSpPr>
      <dsp:spPr>
        <a:xfrm rot="5400000">
          <a:off x="4956813" y="-2571626"/>
          <a:ext cx="630894" cy="91856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Проведена серия  </a:t>
          </a:r>
          <a:r>
            <a:rPr lang="ru-RU" sz="1800" kern="1200" dirty="0" err="1"/>
            <a:t>вебинаров</a:t>
          </a:r>
          <a:r>
            <a:rPr lang="ru-RU" sz="1800" kern="1200" dirty="0"/>
            <a:t> по направлению «Стратегии успеха в современном образовании: стратегия проектного менеджмента»</a:t>
          </a:r>
        </a:p>
      </dsp:txBody>
      <dsp:txXfrm rot="-5400000">
        <a:off x="679425" y="1736560"/>
        <a:ext cx="9154872" cy="569298"/>
      </dsp:txXfrm>
    </dsp:sp>
    <dsp:sp modelId="{32FD7A02-F432-4215-B0C2-0F90848F143B}">
      <dsp:nvSpPr>
        <dsp:cNvPr id="0" name=""/>
        <dsp:cNvSpPr/>
      </dsp:nvSpPr>
      <dsp:spPr>
        <a:xfrm rot="5400000">
          <a:off x="-145591" y="2724400"/>
          <a:ext cx="970607" cy="679425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  </a:t>
          </a:r>
        </a:p>
      </dsp:txBody>
      <dsp:txXfrm rot="-5400000">
        <a:off x="1" y="2918522"/>
        <a:ext cx="679425" cy="291182"/>
      </dsp:txXfrm>
    </dsp:sp>
    <dsp:sp modelId="{4E9B3C94-CA7E-45CE-A6CC-08901891A5B4}">
      <dsp:nvSpPr>
        <dsp:cNvPr id="0" name=""/>
        <dsp:cNvSpPr/>
      </dsp:nvSpPr>
      <dsp:spPr>
        <a:xfrm rot="5400000">
          <a:off x="4936277" y="-1682925"/>
          <a:ext cx="671966" cy="91856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Создан сайт «Инновационная площадка молодых педагогов «Новые стратегии успеха в современном образовании» - платформа для общения и обмена опытом</a:t>
          </a:r>
        </a:p>
      </dsp:txBody>
      <dsp:txXfrm rot="-5400000">
        <a:off x="679426" y="2606729"/>
        <a:ext cx="9152867" cy="606360"/>
      </dsp:txXfrm>
    </dsp:sp>
    <dsp:sp modelId="{5CC8F939-4E0A-446D-BD62-828B468F6FBC}">
      <dsp:nvSpPr>
        <dsp:cNvPr id="0" name=""/>
        <dsp:cNvSpPr/>
      </dsp:nvSpPr>
      <dsp:spPr>
        <a:xfrm rot="5400000">
          <a:off x="-145591" y="3576912"/>
          <a:ext cx="970607" cy="679425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  </a:t>
          </a:r>
        </a:p>
      </dsp:txBody>
      <dsp:txXfrm rot="-5400000">
        <a:off x="1" y="3771034"/>
        <a:ext cx="679425" cy="291182"/>
      </dsp:txXfrm>
    </dsp:sp>
    <dsp:sp modelId="{7CC25663-903B-4B99-9D61-71B156D3E761}">
      <dsp:nvSpPr>
        <dsp:cNvPr id="0" name=""/>
        <dsp:cNvSpPr/>
      </dsp:nvSpPr>
      <dsp:spPr>
        <a:xfrm rot="5400000">
          <a:off x="4956813" y="-846066"/>
          <a:ext cx="630894" cy="91856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 Подготовлен и размещен в сети событийно-репортажный видеоролик «Инновации в образовании. Стратегия успеха»</a:t>
          </a:r>
        </a:p>
      </dsp:txBody>
      <dsp:txXfrm rot="-5400000">
        <a:off x="679425" y="3462120"/>
        <a:ext cx="9154872" cy="5692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85ECB2-9B58-44CF-BCC6-DC2353447C78}">
      <dsp:nvSpPr>
        <dsp:cNvPr id="0" name=""/>
        <dsp:cNvSpPr/>
      </dsp:nvSpPr>
      <dsp:spPr>
        <a:xfrm>
          <a:off x="0" y="0"/>
          <a:ext cx="10009111" cy="475252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 рамках сети были предложены следующие наработки</a:t>
          </a:r>
        </a:p>
      </dsp:txBody>
      <dsp:txXfrm>
        <a:off x="0" y="0"/>
        <a:ext cx="10009111" cy="475252"/>
      </dsp:txXfrm>
    </dsp:sp>
    <dsp:sp modelId="{6F587046-7152-45C4-A508-42C017DB1EF9}">
      <dsp:nvSpPr>
        <dsp:cNvPr id="0" name=""/>
        <dsp:cNvSpPr/>
      </dsp:nvSpPr>
      <dsp:spPr>
        <a:xfrm>
          <a:off x="0" y="475252"/>
          <a:ext cx="5004555" cy="99803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методика оценивания эффективности реализации инновационной основной образовательной программы, ориентированной на лингвистическое образование</a:t>
          </a:r>
        </a:p>
      </dsp:txBody>
      <dsp:txXfrm>
        <a:off x="0" y="475252"/>
        <a:ext cx="5004555" cy="998030"/>
      </dsp:txXfrm>
    </dsp:sp>
    <dsp:sp modelId="{C729AE37-4239-46A1-9E04-774176A32D1B}">
      <dsp:nvSpPr>
        <dsp:cNvPr id="0" name=""/>
        <dsp:cNvSpPr/>
      </dsp:nvSpPr>
      <dsp:spPr>
        <a:xfrm>
          <a:off x="5004555" y="475252"/>
          <a:ext cx="5004555" cy="99803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критерии оценки качества реализации основной образовательной программы</a:t>
          </a:r>
        </a:p>
      </dsp:txBody>
      <dsp:txXfrm>
        <a:off x="5004555" y="475252"/>
        <a:ext cx="5004555" cy="998030"/>
      </dsp:txXfrm>
    </dsp:sp>
    <dsp:sp modelId="{9DA4B5DD-1F15-49A6-900E-0A59A7775881}">
      <dsp:nvSpPr>
        <dsp:cNvPr id="0" name=""/>
        <dsp:cNvSpPr/>
      </dsp:nvSpPr>
      <dsp:spPr>
        <a:xfrm>
          <a:off x="0" y="1473283"/>
          <a:ext cx="10009111" cy="110892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90386-1D15-420A-8B90-9BB6E59A4A9B}">
      <dsp:nvSpPr>
        <dsp:cNvPr id="0" name=""/>
        <dsp:cNvSpPr/>
      </dsp:nvSpPr>
      <dsp:spPr>
        <a:xfrm>
          <a:off x="0" y="1974"/>
          <a:ext cx="9937104" cy="6630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 рамках сети:</a:t>
          </a:r>
        </a:p>
      </dsp:txBody>
      <dsp:txXfrm>
        <a:off x="32369" y="34343"/>
        <a:ext cx="9872366" cy="598354"/>
      </dsp:txXfrm>
    </dsp:sp>
    <dsp:sp modelId="{DDF28764-1866-4F7B-97B7-2D9FA52E41FB}">
      <dsp:nvSpPr>
        <dsp:cNvPr id="0" name=""/>
        <dsp:cNvSpPr/>
      </dsp:nvSpPr>
      <dsp:spPr>
        <a:xfrm>
          <a:off x="0" y="667042"/>
          <a:ext cx="9937104" cy="2573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5503" tIns="10160" rIns="56896" bIns="1016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ru-RU" sz="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Проведен цикл </a:t>
          </a:r>
          <a:r>
            <a:rPr lang="ru-RU" sz="2000" kern="1200" dirty="0" err="1"/>
            <a:t>вебинаров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Организаторами сети предоставлены в общий доступ запись </a:t>
          </a:r>
          <a:r>
            <a:rPr lang="ru-RU" sz="2000" kern="1200" dirty="0" err="1"/>
            <a:t>вебинара</a:t>
          </a:r>
          <a:r>
            <a:rPr lang="ru-RU" sz="2000" kern="1200" dirty="0"/>
            <a:t>, презентации и дополнительные материалы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Разработаны методические рекомендации по созданию  </a:t>
          </a:r>
          <a:r>
            <a:rPr lang="ru-RU" sz="2000" kern="1200" dirty="0" err="1"/>
            <a:t>внутришкольной</a:t>
          </a:r>
          <a:r>
            <a:rPr lang="ru-RU" sz="2000" kern="1200" dirty="0"/>
            <a:t> системы оценки качества образовательной организации на примере своего опыта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Модель, на которой базируются рекомендации, была  апробирована в рамках сетевого партнерства в различных регионах Российской Федерации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ru-RU" sz="2000" kern="1200" dirty="0"/>
        </a:p>
      </dsp:txBody>
      <dsp:txXfrm>
        <a:off x="0" y="667042"/>
        <a:ext cx="9937104" cy="25733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5D561-C019-48D4-B897-29A4EC46380C}">
      <dsp:nvSpPr>
        <dsp:cNvPr id="0" name=""/>
        <dsp:cNvSpPr/>
      </dsp:nvSpPr>
      <dsp:spPr>
        <a:xfrm>
          <a:off x="-4069825" y="-624668"/>
          <a:ext cx="4849736" cy="4849736"/>
        </a:xfrm>
        <a:prstGeom prst="blockArc">
          <a:avLst>
            <a:gd name="adj1" fmla="val 18900000"/>
            <a:gd name="adj2" fmla="val 2700000"/>
            <a:gd name="adj3" fmla="val 44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3A75E0-A0C7-4C30-9BB4-F2780E69C37F}">
      <dsp:nvSpPr>
        <dsp:cNvPr id="0" name=""/>
        <dsp:cNvSpPr/>
      </dsp:nvSpPr>
      <dsp:spPr>
        <a:xfrm>
          <a:off x="501556" y="360039"/>
          <a:ext cx="9387682" cy="7200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6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реализацию миссии школы как центра социокультурного развития</a:t>
          </a:r>
          <a:endParaRPr lang="uk-UA" sz="1700" kern="1200" dirty="0"/>
        </a:p>
      </dsp:txBody>
      <dsp:txXfrm>
        <a:off x="501556" y="360039"/>
        <a:ext cx="9387682" cy="720079"/>
      </dsp:txXfrm>
    </dsp:sp>
    <dsp:sp modelId="{A4A87EAF-EAC2-4BA7-995B-809EFA2297A6}">
      <dsp:nvSpPr>
        <dsp:cNvPr id="0" name=""/>
        <dsp:cNvSpPr/>
      </dsp:nvSpPr>
      <dsp:spPr>
        <a:xfrm>
          <a:off x="51506" y="270029"/>
          <a:ext cx="900099" cy="900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1EAE40-21A5-4AAC-9E86-73DAA3CC09B0}">
      <dsp:nvSpPr>
        <dsp:cNvPr id="0" name=""/>
        <dsp:cNvSpPr/>
      </dsp:nvSpPr>
      <dsp:spPr>
        <a:xfrm>
          <a:off x="763305" y="1440159"/>
          <a:ext cx="9125933" cy="7200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6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выравнивание диспропорций в качестве предоставления и разнообразии спектра культурных, спортивно-оздоровительных, образовательных услуг для населения</a:t>
          </a:r>
          <a:endParaRPr lang="uk-UA" sz="1700" kern="1200" dirty="0"/>
        </a:p>
      </dsp:txBody>
      <dsp:txXfrm>
        <a:off x="763305" y="1440159"/>
        <a:ext cx="9125933" cy="720079"/>
      </dsp:txXfrm>
    </dsp:sp>
    <dsp:sp modelId="{27588C7D-64E2-4F90-AF02-CF1F72A69662}">
      <dsp:nvSpPr>
        <dsp:cNvPr id="0" name=""/>
        <dsp:cNvSpPr/>
      </dsp:nvSpPr>
      <dsp:spPr>
        <a:xfrm>
          <a:off x="313255" y="1350149"/>
          <a:ext cx="900099" cy="900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12A27E-B97A-41A2-9962-A8E925850C5C}">
      <dsp:nvSpPr>
        <dsp:cNvPr id="0" name=""/>
        <dsp:cNvSpPr/>
      </dsp:nvSpPr>
      <dsp:spPr>
        <a:xfrm>
          <a:off x="501556" y="2520279"/>
          <a:ext cx="9387682" cy="7200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63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выстраивание единого воспитательного пространства, обеспечивающего достижение воспитательных результатов, предусмотренных федеральными государственными образовательными стандартами</a:t>
          </a:r>
          <a:endParaRPr lang="uk-UA" sz="1700" kern="1200" dirty="0"/>
        </a:p>
      </dsp:txBody>
      <dsp:txXfrm>
        <a:off x="501556" y="2520279"/>
        <a:ext cx="9387682" cy="720079"/>
      </dsp:txXfrm>
    </dsp:sp>
    <dsp:sp modelId="{074F35F3-B0F4-4C2A-A923-F4174A2E5E9F}">
      <dsp:nvSpPr>
        <dsp:cNvPr id="0" name=""/>
        <dsp:cNvSpPr/>
      </dsp:nvSpPr>
      <dsp:spPr>
        <a:xfrm>
          <a:off x="51506" y="2430269"/>
          <a:ext cx="900099" cy="9000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3B500-57CD-402B-B987-A8568581C033}">
      <dsp:nvSpPr>
        <dsp:cNvPr id="0" name=""/>
        <dsp:cNvSpPr/>
      </dsp:nvSpPr>
      <dsp:spPr>
        <a:xfrm>
          <a:off x="0" y="0"/>
          <a:ext cx="4248472" cy="424847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34B71-946C-40E8-9C6E-99BF33B51A2D}">
      <dsp:nvSpPr>
        <dsp:cNvPr id="0" name=""/>
        <dsp:cNvSpPr/>
      </dsp:nvSpPr>
      <dsp:spPr>
        <a:xfrm>
          <a:off x="2124236" y="0"/>
          <a:ext cx="8100899" cy="42484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Информация о проведении акции «Письма памяти»,  идея которой -  сохранение памяти о погибших Героях Отечества</a:t>
          </a:r>
        </a:p>
      </dsp:txBody>
      <dsp:txXfrm>
        <a:off x="2124236" y="0"/>
        <a:ext cx="8100899" cy="679755"/>
      </dsp:txXfrm>
    </dsp:sp>
    <dsp:sp modelId="{2ABE4378-1B99-457D-B64D-968489E1AFA3}">
      <dsp:nvSpPr>
        <dsp:cNvPr id="0" name=""/>
        <dsp:cNvSpPr/>
      </dsp:nvSpPr>
      <dsp:spPr>
        <a:xfrm>
          <a:off x="446089" y="679755"/>
          <a:ext cx="3356292" cy="335629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76561"/>
            <a:satOff val="-1098"/>
            <a:lumOff val="64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DCBC3-AAE9-4BAD-B331-CE146EDF7BA6}">
      <dsp:nvSpPr>
        <dsp:cNvPr id="0" name=""/>
        <dsp:cNvSpPr/>
      </dsp:nvSpPr>
      <dsp:spPr>
        <a:xfrm>
          <a:off x="2124236" y="679755"/>
          <a:ext cx="8100899" cy="335629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76561"/>
              <a:satOff val="-1098"/>
              <a:lumOff val="64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Результаты и артефакты фестиваля творческой семьи «Когда семья вместе, и сердце на месте»</a:t>
          </a:r>
        </a:p>
      </dsp:txBody>
      <dsp:txXfrm>
        <a:off x="2124236" y="679755"/>
        <a:ext cx="8100899" cy="679755"/>
      </dsp:txXfrm>
    </dsp:sp>
    <dsp:sp modelId="{798070CB-181B-44F4-A4FB-BB461F87FB52}">
      <dsp:nvSpPr>
        <dsp:cNvPr id="0" name=""/>
        <dsp:cNvSpPr/>
      </dsp:nvSpPr>
      <dsp:spPr>
        <a:xfrm>
          <a:off x="892179" y="1359511"/>
          <a:ext cx="2464113" cy="246411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666E62-8E32-4C92-9E7B-96FD8B65D2FA}">
      <dsp:nvSpPr>
        <dsp:cNvPr id="0" name=""/>
        <dsp:cNvSpPr/>
      </dsp:nvSpPr>
      <dsp:spPr>
        <a:xfrm>
          <a:off x="2124236" y="1359511"/>
          <a:ext cx="8100899" cy="24641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Опыт организации Литературной гостиной на тему творчества Марины Цветаевой</a:t>
          </a:r>
        </a:p>
      </dsp:txBody>
      <dsp:txXfrm>
        <a:off x="2124236" y="1359511"/>
        <a:ext cx="8100899" cy="679755"/>
      </dsp:txXfrm>
    </dsp:sp>
    <dsp:sp modelId="{661570AD-4BA2-427E-8909-B0253591CCAB}">
      <dsp:nvSpPr>
        <dsp:cNvPr id="0" name=""/>
        <dsp:cNvSpPr/>
      </dsp:nvSpPr>
      <dsp:spPr>
        <a:xfrm>
          <a:off x="1338268" y="2039266"/>
          <a:ext cx="1571934" cy="157193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229684"/>
            <a:satOff val="-3294"/>
            <a:lumOff val="192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CE69E-744A-4BF2-B4E5-8B98D40C732C}">
      <dsp:nvSpPr>
        <dsp:cNvPr id="0" name=""/>
        <dsp:cNvSpPr/>
      </dsp:nvSpPr>
      <dsp:spPr>
        <a:xfrm>
          <a:off x="2124236" y="2039266"/>
          <a:ext cx="8100899" cy="15719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229684"/>
              <a:satOff val="-3294"/>
              <a:lumOff val="19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Новые продуктивные практики взаимодействия семьи и школы, поддержки семейных инициатив в системе гражданско-патриотического воспитания в виде методической разработки тематических лирических вечеров</a:t>
          </a:r>
        </a:p>
      </dsp:txBody>
      <dsp:txXfrm>
        <a:off x="2124236" y="2039266"/>
        <a:ext cx="8100899" cy="679755"/>
      </dsp:txXfrm>
    </dsp:sp>
    <dsp:sp modelId="{C3701D81-3C36-494E-B99C-A10F13C78F1E}">
      <dsp:nvSpPr>
        <dsp:cNvPr id="0" name=""/>
        <dsp:cNvSpPr/>
      </dsp:nvSpPr>
      <dsp:spPr>
        <a:xfrm>
          <a:off x="1784358" y="2719022"/>
          <a:ext cx="679755" cy="67975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EA289-71DE-4F49-8C90-9FAED98630DC}">
      <dsp:nvSpPr>
        <dsp:cNvPr id="0" name=""/>
        <dsp:cNvSpPr/>
      </dsp:nvSpPr>
      <dsp:spPr>
        <a:xfrm>
          <a:off x="2124236" y="2719022"/>
          <a:ext cx="8100899" cy="67975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Разработка семейного мероприятия «Папа, мама, я – читающая семья»</a:t>
          </a:r>
        </a:p>
      </dsp:txBody>
      <dsp:txXfrm>
        <a:off x="2124236" y="2719022"/>
        <a:ext cx="8100899" cy="679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A26B85C-8DFC-4FA5-B0FA-7BC83611E0D2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2B71DB8-63A5-4E51-8EE1-4B2B5A07AD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84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3C2D573D-4452-460B-9531-05AC99794D57}" type="slidenum">
              <a:rPr lang="ru-RU" altLang="ru-RU" smtClean="0"/>
              <a:pPr eaLnBrk="1" hangingPunct="1"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76EC328B-5B5F-4A53-88A8-A6CBAE644881}" type="slidenum">
              <a:rPr lang="ru-RU" altLang="ru-RU" smtClean="0"/>
              <a:pPr eaLnBrk="1" hangingPunct="1"/>
              <a:t>12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8C1242F3-285F-4CCF-ABCE-078809C9FA2B}" type="slidenum">
              <a:rPr lang="ru-RU" altLang="ru-RU" smtClean="0"/>
              <a:pPr eaLnBrk="1" hangingPunct="1"/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AF866A7-4F79-434F-BC16-0E31B0F88976}" type="slidenum">
              <a:rPr lang="ru-RU" altLang="ru-RU" smtClean="0"/>
              <a:pPr eaLnBrk="1" hangingPunct="1"/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98428" y="0"/>
            <a:ext cx="7632848" cy="972319"/>
          </a:xfrm>
        </p:spPr>
        <p:txBody>
          <a:bodyPr/>
          <a:lstStyle>
            <a:lvl1pPr algn="l">
              <a:defRPr sz="2200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156" y="1260352"/>
            <a:ext cx="9793088" cy="1800199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>
                <a:solidFill>
                  <a:srgbClr val="0077BB"/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8020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428" y="0"/>
            <a:ext cx="7560840" cy="936898"/>
          </a:xfrm>
        </p:spPr>
        <p:txBody>
          <a:bodyPr/>
          <a:lstStyle>
            <a:lvl1pPr algn="l">
              <a:defRPr sz="2200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8473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 rot="16200000">
            <a:off x="6264699" y="-3366271"/>
            <a:ext cx="972319" cy="7704857"/>
          </a:xfrm>
        </p:spPr>
        <p:txBody>
          <a:bodyPr vert="eaVert"/>
          <a:lstStyle>
            <a:lvl1pPr algn="l">
              <a:defRPr sz="2200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 rot="16200000">
            <a:off x="2394372" y="-827881"/>
            <a:ext cx="5904656" cy="9937104"/>
          </a:xfrm>
        </p:spPr>
        <p:txBody>
          <a:bodyPr vert="eaVert"/>
          <a:lstStyle>
            <a:lvl1pPr>
              <a:defRPr>
                <a:solidFill>
                  <a:srgbClr val="0077BB"/>
                </a:solidFill>
                <a:latin typeface="Calibri" pitchFamily="34" charset="0"/>
              </a:defRPr>
            </a:lvl1pPr>
            <a:lvl2pPr>
              <a:defRPr>
                <a:solidFill>
                  <a:srgbClr val="0077BB"/>
                </a:solidFill>
                <a:latin typeface="Calibri" pitchFamily="34" charset="0"/>
              </a:defRPr>
            </a:lvl2pPr>
            <a:lvl3pPr>
              <a:defRPr>
                <a:solidFill>
                  <a:srgbClr val="0077BB"/>
                </a:solidFill>
                <a:latin typeface="Calibri" pitchFamily="34" charset="0"/>
              </a:defRPr>
            </a:lvl3pPr>
            <a:lvl4pPr>
              <a:defRPr>
                <a:solidFill>
                  <a:srgbClr val="0077BB"/>
                </a:solidFill>
                <a:latin typeface="Calibri" pitchFamily="34" charset="0"/>
              </a:defRPr>
            </a:lvl4pPr>
            <a:lvl5pPr>
              <a:defRPr>
                <a:solidFill>
                  <a:srgbClr val="0077BB"/>
                </a:solidFill>
                <a:latin typeface="Calibri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5119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429" y="0"/>
            <a:ext cx="7632848" cy="936898"/>
          </a:xfrm>
        </p:spPr>
        <p:txBody>
          <a:bodyPr/>
          <a:lstStyle>
            <a:lvl1pPr algn="l">
              <a:defRPr sz="2200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988" y="1332359"/>
            <a:ext cx="9623425" cy="5616624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420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1260351"/>
            <a:ext cx="9089390" cy="4968552"/>
          </a:xfrm>
        </p:spPr>
        <p:txBody>
          <a:bodyPr anchor="b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800">
                <a:solidFill>
                  <a:srgbClr val="0077BB"/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898429" y="0"/>
            <a:ext cx="7632848" cy="936898"/>
          </a:xfrm>
        </p:spPr>
        <p:txBody>
          <a:bodyPr/>
          <a:lstStyle>
            <a:lvl1pPr algn="l">
              <a:defRPr sz="2200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5020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429" y="-1"/>
            <a:ext cx="7632848" cy="962025"/>
          </a:xfrm>
        </p:spPr>
        <p:txBody>
          <a:bodyPr/>
          <a:lstStyle>
            <a:lvl1pPr algn="l">
              <a:defRPr sz="2200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8149" y="1188343"/>
            <a:ext cx="4824536" cy="59766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90716" y="1188343"/>
            <a:ext cx="4835889" cy="597666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602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428" y="0"/>
            <a:ext cx="7704856" cy="972320"/>
          </a:xfrm>
        </p:spPr>
        <p:txBody>
          <a:bodyPr/>
          <a:lstStyle>
            <a:lvl1pPr algn="l">
              <a:defRPr sz="2200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1893711"/>
            <a:ext cx="4724775" cy="5127280"/>
          </a:xfrm>
        </p:spPr>
        <p:txBody>
          <a:bodyPr/>
          <a:lstStyle>
            <a:lvl1pPr>
              <a:defRPr sz="2000" b="1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188343"/>
            <a:ext cx="4726632" cy="70536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1893711"/>
            <a:ext cx="4726632" cy="5127280"/>
          </a:xfrm>
        </p:spPr>
        <p:txBody>
          <a:bodyPr/>
          <a:lstStyle>
            <a:lvl1pPr>
              <a:defRPr sz="2000" b="1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977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429" y="-1"/>
            <a:ext cx="7632848" cy="946785"/>
          </a:xfrm>
        </p:spPr>
        <p:txBody>
          <a:bodyPr/>
          <a:lstStyle>
            <a:lvl1pPr algn="l">
              <a:defRPr sz="2200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2186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144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428" y="-1"/>
            <a:ext cx="7632848" cy="900311"/>
          </a:xfrm>
        </p:spPr>
        <p:txBody>
          <a:bodyPr anchor="b"/>
          <a:lstStyle>
            <a:lvl1pPr algn="l">
              <a:defRPr sz="2200" b="1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3" y="1332357"/>
            <a:ext cx="5977907" cy="5688633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0" y="1332358"/>
            <a:ext cx="3518055" cy="5688633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800">
                <a:solidFill>
                  <a:srgbClr val="0077BB"/>
                </a:solidFill>
              </a:defRPr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17449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428" y="0"/>
            <a:ext cx="7632848" cy="900311"/>
          </a:xfrm>
        </p:spPr>
        <p:txBody>
          <a:bodyPr anchor="b"/>
          <a:lstStyle>
            <a:lvl1pPr algn="l">
              <a:defRPr sz="2200" b="1">
                <a:latin typeface="Calibri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0156" y="1260351"/>
            <a:ext cx="4752528" cy="4024028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pPr lvl="0"/>
            <a:endParaRPr lang="uk-UA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152" y="5436815"/>
            <a:ext cx="9865096" cy="165618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5490716" y="1260351"/>
            <a:ext cx="4752528" cy="4024028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pPr lvl="0"/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60635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534988" y="2844800"/>
            <a:ext cx="96234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69" tIns="49785" rIns="99569" bIns="497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АЛЬМИРА</a:t>
            </a:r>
            <a:endParaRPr lang="uk-UA" alt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534988" y="3781425"/>
            <a:ext cx="96234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Информационно-консультационные услуги</a:t>
            </a:r>
          </a:p>
          <a:p>
            <a:pPr lvl="0"/>
            <a:r>
              <a:rPr lang="ru-RU" altLang="ru-RU"/>
              <a:t>в сфере производства пеноматериалов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1925" y="6445250"/>
            <a:ext cx="6878638" cy="965200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077BB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Контактный телефон: +7(499)322-23-63</a:t>
            </a:r>
          </a:p>
          <a:p>
            <a:pPr>
              <a:defRPr/>
            </a:pPr>
            <a:r>
              <a:rPr lang="en-US"/>
              <a:t>E-mail</a:t>
            </a:r>
            <a:r>
              <a:rPr lang="ru-RU"/>
              <a:t>: </a:t>
            </a:r>
            <a:r>
              <a:rPr lang="en-US" err="1"/>
              <a:t>info@almira.moscow</a:t>
            </a:r>
            <a:endParaRPr lang="ru-RU"/>
          </a:p>
          <a:p>
            <a:pPr>
              <a:defRPr/>
            </a:pPr>
            <a:r>
              <a:rPr lang="ru-RU"/>
              <a:t>Адрес: 129090, г. Москва,</a:t>
            </a:r>
          </a:p>
          <a:p>
            <a:pPr>
              <a:defRPr/>
            </a:pPr>
            <a:r>
              <a:rPr lang="ru-RU"/>
              <a:t>ул. Каланчевская, д. 32, пом. II</a:t>
            </a:r>
          </a:p>
          <a:p>
            <a:pPr>
              <a:defRPr/>
            </a:pPr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 b="1" kern="1200">
          <a:solidFill>
            <a:srgbClr val="0077BB"/>
          </a:solidFill>
          <a:latin typeface="BlackGroteskC" pitchFamily="82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 b="1">
          <a:solidFill>
            <a:srgbClr val="0077BB"/>
          </a:solidFill>
          <a:latin typeface="BlackGroteskC" pitchFamily="8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 b="1">
          <a:solidFill>
            <a:srgbClr val="0077BB"/>
          </a:solidFill>
          <a:latin typeface="BlackGroteskC" pitchFamily="8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 b="1">
          <a:solidFill>
            <a:srgbClr val="0077BB"/>
          </a:solidFill>
          <a:latin typeface="BlackGroteskC" pitchFamily="8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 b="1">
          <a:solidFill>
            <a:srgbClr val="0077BB"/>
          </a:solidFill>
          <a:latin typeface="BlackGroteskC" pitchFamily="82" charset="0"/>
        </a:defRPr>
      </a:lvl5pPr>
      <a:lvl6pPr marL="497845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6pPr>
      <a:lvl7pPr marL="99569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7pPr>
      <a:lvl8pPr marL="1493535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8pPr>
      <a:lvl9pPr marL="199138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77BB"/>
          </a:solidFill>
          <a:latin typeface="Calibri" pitchFamily="34" charset="0"/>
          <a:ea typeface="+mn-ea"/>
          <a:cs typeface="+mn-cs"/>
        </a:defRPr>
      </a:lvl1pPr>
      <a:lvl2pPr marL="496888" indent="-39688" algn="ctr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77BB"/>
          </a:solidFill>
          <a:latin typeface="+mn-lt"/>
          <a:ea typeface="+mn-ea"/>
          <a:cs typeface="+mn-cs"/>
        </a:defRPr>
      </a:lvl2pPr>
      <a:lvl3pPr marL="996950" indent="-82550" algn="ctr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77BB"/>
          </a:solidFill>
          <a:latin typeface="+mn-lt"/>
          <a:ea typeface="+mn-ea"/>
          <a:cs typeface="+mn-cs"/>
        </a:defRPr>
      </a:lvl3pPr>
      <a:lvl4pPr marL="1493838" indent="-122238" algn="ctr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77BB"/>
          </a:solidFill>
          <a:latin typeface="+mn-lt"/>
          <a:ea typeface="+mn-ea"/>
          <a:cs typeface="+mn-cs"/>
        </a:defRPr>
      </a:lvl4pPr>
      <a:lvl5pPr marL="1992313" indent="-163513" algn="ctr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77BB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4"/>
          <p:cNvSpPr>
            <a:spLocks noChangeArrowheads="1"/>
          </p:cNvSpPr>
          <p:nvPr/>
        </p:nvSpPr>
        <p:spPr bwMode="auto">
          <a:xfrm>
            <a:off x="138113" y="6161088"/>
            <a:ext cx="5346700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569" tIns="49785" rIns="99569" bIns="4978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0077BB"/>
                </a:solidFill>
              </a:rPr>
              <a:t>Контактный телефон: </a:t>
            </a:r>
            <a:r>
              <a:rPr lang="ru-RU" altLang="ru-RU">
                <a:solidFill>
                  <a:srgbClr val="0077BB"/>
                </a:solidFill>
              </a:rPr>
              <a:t>+7(499)322-23-63</a:t>
            </a:r>
          </a:p>
          <a:p>
            <a:pPr eaLnBrk="1" hangingPunct="1"/>
            <a:r>
              <a:rPr lang="en-US" altLang="ru-RU" b="1">
                <a:solidFill>
                  <a:srgbClr val="0077BB"/>
                </a:solidFill>
              </a:rPr>
              <a:t>E-mail</a:t>
            </a:r>
            <a:r>
              <a:rPr lang="ru-RU" altLang="ru-RU" b="1">
                <a:solidFill>
                  <a:srgbClr val="0077BB"/>
                </a:solidFill>
              </a:rPr>
              <a:t>: </a:t>
            </a:r>
            <a:r>
              <a:rPr lang="en-US" altLang="ru-RU">
                <a:solidFill>
                  <a:srgbClr val="0077BB"/>
                </a:solidFill>
              </a:rPr>
              <a:t>info@almira.moscow</a:t>
            </a:r>
            <a:endParaRPr lang="ru-RU" altLang="ru-RU">
              <a:solidFill>
                <a:srgbClr val="0077BB"/>
              </a:solidFill>
            </a:endParaRPr>
          </a:p>
          <a:p>
            <a:pPr eaLnBrk="1" hangingPunct="1"/>
            <a:r>
              <a:rPr lang="ru-RU" altLang="ru-RU" b="1">
                <a:solidFill>
                  <a:srgbClr val="0077BB"/>
                </a:solidFill>
              </a:rPr>
              <a:t>Адрес: </a:t>
            </a:r>
            <a:r>
              <a:rPr lang="ru-RU" altLang="ru-RU">
                <a:solidFill>
                  <a:srgbClr val="0077BB"/>
                </a:solidFill>
              </a:rPr>
              <a:t>129090, г. Москва,</a:t>
            </a:r>
          </a:p>
          <a:p>
            <a:pPr eaLnBrk="1" hangingPunct="1"/>
            <a:r>
              <a:rPr lang="ru-RU" altLang="ru-RU">
                <a:solidFill>
                  <a:srgbClr val="0077BB"/>
                </a:solidFill>
              </a:rPr>
              <a:t>ул. Каланчевская, д. 32, пом. II</a:t>
            </a:r>
          </a:p>
        </p:txBody>
      </p:sp>
      <p:sp>
        <p:nvSpPr>
          <p:cNvPr id="13315" name="Прямоугольник 8"/>
          <p:cNvSpPr>
            <a:spLocks noChangeArrowheads="1"/>
          </p:cNvSpPr>
          <p:nvPr/>
        </p:nvSpPr>
        <p:spPr bwMode="auto">
          <a:xfrm>
            <a:off x="3330476" y="2586028"/>
            <a:ext cx="4792315" cy="2562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569" tIns="49785" rIns="99569" bIns="4978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ru-RU" sz="3200" b="1" dirty="0">
                <a:solidFill>
                  <a:srgbClr val="0077BB"/>
                </a:solidFill>
                <a:latin typeface="+mj-lt"/>
              </a:rPr>
              <a:t>Успешные примеры работы методических сетей школ, реализующих инновационные проекты</a:t>
            </a:r>
            <a:endParaRPr lang="ru-RU" altLang="ru-RU" sz="3200" b="1" dirty="0">
              <a:solidFill>
                <a:srgbClr val="0077BB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6" t="1737" r="15155" b="8035"/>
          <a:stretch/>
        </p:blipFill>
        <p:spPr bwMode="auto">
          <a:xfrm>
            <a:off x="1386260" y="1620391"/>
            <a:ext cx="8136904" cy="5737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53900" y="972319"/>
            <a:ext cx="1080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7BB"/>
                </a:solidFill>
                <a:latin typeface="+mj-lt"/>
              </a:rPr>
              <a:t>«Организация открытой среды воспитания и социализации обучающихся»</a:t>
            </a:r>
          </a:p>
          <a:p>
            <a:pPr algn="ctr"/>
            <a:r>
              <a:rPr lang="ru-RU" b="1" dirty="0">
                <a:solidFill>
                  <a:srgbClr val="0077BB"/>
                </a:solidFill>
                <a:latin typeface="+mj-lt"/>
              </a:rPr>
              <a:t>СОШ №9 «Университетская», г. Липецк</a:t>
            </a:r>
          </a:p>
        </p:txBody>
      </p:sp>
    </p:spTree>
    <p:extLst>
      <p:ext uri="{BB962C8B-B14F-4D97-AF65-F5344CB8AC3E}">
        <p14:creationId xmlns:p14="http://schemas.microsoft.com/office/powerpoint/2010/main" val="2304319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2164" y="1102139"/>
            <a:ext cx="95770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7BB"/>
                </a:solidFill>
                <a:latin typeface="+mj-lt"/>
              </a:rPr>
              <a:t>«Новые продуктивные практики взаимодействия семьи и школы, поддержка семейных инициатив в системе гражданско-патриотического воспитания»</a:t>
            </a:r>
          </a:p>
          <a:p>
            <a:pPr algn="ctr"/>
            <a:r>
              <a:rPr lang="ru-RU" sz="2000" b="1" dirty="0">
                <a:solidFill>
                  <a:srgbClr val="0077BB"/>
                </a:solidFill>
                <a:latin typeface="+mj-lt"/>
              </a:rPr>
              <a:t>Гимназия №15, г. Кострома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1560327"/>
              </p:ext>
            </p:extLst>
          </p:nvPr>
        </p:nvGraphicFramePr>
        <p:xfrm>
          <a:off x="162124" y="3060551"/>
          <a:ext cx="1022513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114452" y="2403187"/>
            <a:ext cx="4609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/>
              <a:t>Материалы от создателей и участников сети</a:t>
            </a:r>
          </a:p>
        </p:txBody>
      </p:sp>
    </p:spTree>
    <p:extLst>
      <p:ext uri="{BB962C8B-B14F-4D97-AF65-F5344CB8AC3E}">
        <p14:creationId xmlns:p14="http://schemas.microsoft.com/office/powerpoint/2010/main" val="2618115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2164" y="1102139"/>
            <a:ext cx="9577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7BB"/>
                </a:solidFill>
                <a:latin typeface="+mj-lt"/>
              </a:rPr>
              <a:t>«Новые продуктивные практики взаимодействия семьи и школы, поддержка семейных инициатив в системе гражданско-патриотического воспитания», Гимназия №15, г. Кострома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9" t="1738" r="16050" b="4626"/>
          <a:stretch/>
        </p:blipFill>
        <p:spPr bwMode="auto">
          <a:xfrm>
            <a:off x="1632468" y="1755062"/>
            <a:ext cx="7428464" cy="562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0"/>
          <p:cNvSpPr>
            <a:spLocks noChangeArrowheads="1"/>
          </p:cNvSpPr>
          <p:nvPr/>
        </p:nvSpPr>
        <p:spPr bwMode="auto">
          <a:xfrm>
            <a:off x="2673350" y="2559050"/>
            <a:ext cx="534670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569" tIns="49785" rIns="99569" bIns="4978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400" b="1">
                <a:solidFill>
                  <a:srgbClr val="0077BB"/>
                </a:solidFill>
                <a:latin typeface="BlackGroteskC" pitchFamily="82" charset="0"/>
              </a:rPr>
              <a:t>Спасибо</a:t>
            </a:r>
          </a:p>
          <a:p>
            <a:pPr algn="ctr" eaLnBrk="1" hangingPunct="1"/>
            <a:r>
              <a:rPr lang="ru-RU" altLang="ru-RU" sz="4400" b="1">
                <a:solidFill>
                  <a:srgbClr val="0077BB"/>
                </a:solidFill>
                <a:latin typeface="BlackGroteskC" pitchFamily="82" charset="0"/>
              </a:rPr>
              <a:t>за</a:t>
            </a:r>
          </a:p>
          <a:p>
            <a:pPr algn="ctr" eaLnBrk="1" hangingPunct="1"/>
            <a:r>
              <a:rPr lang="ru-RU" altLang="ru-RU" sz="4400" b="1">
                <a:solidFill>
                  <a:srgbClr val="0077BB"/>
                </a:solidFill>
                <a:latin typeface="BlackGroteskC" pitchFamily="82" charset="0"/>
              </a:rPr>
              <a:t>внимание!</a:t>
            </a:r>
            <a:endParaRPr lang="ru-RU" altLang="ru-RU" sz="4400">
              <a:solidFill>
                <a:srgbClr val="0077BB"/>
              </a:solidFill>
              <a:latin typeface="BlackGroteskC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43915868"/>
              </p:ext>
            </p:extLst>
          </p:nvPr>
        </p:nvGraphicFramePr>
        <p:xfrm>
          <a:off x="594172" y="900311"/>
          <a:ext cx="9577064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5733" y="1076767"/>
            <a:ext cx="9361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7BB"/>
                </a:solidFill>
                <a:latin typeface="+mj-lt"/>
              </a:rPr>
              <a:t>«</a:t>
            </a:r>
            <a:r>
              <a:rPr lang="ru-RU" sz="2400" b="1" dirty="0" err="1">
                <a:solidFill>
                  <a:srgbClr val="0077BB"/>
                </a:solidFill>
                <a:latin typeface="+mj-lt"/>
              </a:rPr>
              <a:t>Метапредметные</a:t>
            </a:r>
            <a:r>
              <a:rPr lang="ru-RU" sz="2400" b="1" dirty="0">
                <a:solidFill>
                  <a:srgbClr val="0077BB"/>
                </a:solidFill>
                <a:latin typeface="+mj-lt"/>
              </a:rPr>
              <a:t> образовательные технологии» </a:t>
            </a:r>
          </a:p>
          <a:p>
            <a:pPr algn="ctr"/>
            <a:r>
              <a:rPr lang="ru-RU" sz="2400" b="1" dirty="0">
                <a:solidFill>
                  <a:srgbClr val="0077BB"/>
                </a:solidFill>
                <a:latin typeface="+mj-lt"/>
              </a:rPr>
              <a:t>СОШ №18, г. Великий Новгород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8148" y="5940871"/>
            <a:ext cx="236352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40 участников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98428" y="5940871"/>
            <a:ext cx="2363521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 </a:t>
            </a:r>
            <a:r>
              <a:rPr lang="ru-RU" dirty="0" err="1"/>
              <a:t>вебинаров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86137" y="5940871"/>
            <a:ext cx="2329115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Конкурс </a:t>
            </a:r>
          </a:p>
          <a:p>
            <a:pPr algn="ctr"/>
            <a:r>
              <a:rPr lang="ru-RU" dirty="0"/>
              <a:t>«Современные образовательные технологии»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347184232"/>
              </p:ext>
            </p:extLst>
          </p:nvPr>
        </p:nvGraphicFramePr>
        <p:xfrm>
          <a:off x="433325" y="2052439"/>
          <a:ext cx="9970764" cy="3375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418708" y="5940871"/>
            <a:ext cx="236352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Программа воспитания и социализации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247273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360" y="972319"/>
            <a:ext cx="100426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7BB"/>
                </a:solidFill>
                <a:latin typeface="+mj-lt"/>
              </a:rPr>
              <a:t>«</a:t>
            </a:r>
            <a:r>
              <a:rPr lang="ru-RU" sz="2000" b="1" dirty="0" err="1">
                <a:solidFill>
                  <a:srgbClr val="0077BB"/>
                </a:solidFill>
                <a:latin typeface="+mj-lt"/>
              </a:rPr>
              <a:t>Метапредметные</a:t>
            </a:r>
            <a:r>
              <a:rPr lang="ru-RU" sz="2000" b="1" dirty="0">
                <a:solidFill>
                  <a:srgbClr val="0077BB"/>
                </a:solidFill>
                <a:latin typeface="+mj-lt"/>
              </a:rPr>
              <a:t> образовательные технологии», СОШ №18, г. Великий Новгород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r="13461" b="1435"/>
          <a:stretch/>
        </p:blipFill>
        <p:spPr bwMode="auto">
          <a:xfrm>
            <a:off x="1422265" y="1404367"/>
            <a:ext cx="7848871" cy="592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643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124" y="1188343"/>
            <a:ext cx="102971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7BB"/>
                </a:solidFill>
                <a:latin typeface="+mj-lt"/>
              </a:rPr>
              <a:t>«Формирование профессионального сообщества молодых педагогов: разработка и реализация стратегий успеха в современном образовании»</a:t>
            </a:r>
          </a:p>
          <a:p>
            <a:pPr algn="ctr"/>
            <a:r>
              <a:rPr lang="ru-RU" sz="2000" b="1" dirty="0">
                <a:solidFill>
                  <a:srgbClr val="0077BB"/>
                </a:solidFill>
                <a:latin typeface="+mj-lt"/>
              </a:rPr>
              <a:t>Гимназия №40, г. Калининград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26644513"/>
              </p:ext>
            </p:extLst>
          </p:nvPr>
        </p:nvGraphicFramePr>
        <p:xfrm>
          <a:off x="378148" y="2546316"/>
          <a:ext cx="9865096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205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124" y="1044327"/>
            <a:ext cx="10297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7BB"/>
                </a:solidFill>
                <a:latin typeface="+mj-lt"/>
              </a:rPr>
              <a:t>«Формирование профессионального сообщества молодых педагогов: разработка и реализация стратегий успеха в современном образовании», Гимназия №40, г. Калининград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r="23658" b="22749"/>
          <a:stretch/>
        </p:blipFill>
        <p:spPr bwMode="auto">
          <a:xfrm>
            <a:off x="1314252" y="1724249"/>
            <a:ext cx="7416823" cy="5619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826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2244" y="1044327"/>
            <a:ext cx="77859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77BB"/>
                </a:solidFill>
                <a:latin typeface="+mj-lt"/>
              </a:rPr>
              <a:t>«</a:t>
            </a:r>
            <a:r>
              <a:rPr lang="ru-RU" sz="2400" dirty="0" err="1">
                <a:solidFill>
                  <a:srgbClr val="0077BB"/>
                </a:solidFill>
                <a:latin typeface="+mj-lt"/>
              </a:rPr>
              <a:t>Внутришкольная</a:t>
            </a:r>
            <a:r>
              <a:rPr lang="ru-RU" sz="2400" dirty="0">
                <a:solidFill>
                  <a:srgbClr val="0077BB"/>
                </a:solidFill>
                <a:latin typeface="+mj-lt"/>
              </a:rPr>
              <a:t> система оценки качества образования»</a:t>
            </a:r>
          </a:p>
          <a:p>
            <a:pPr algn="ctr"/>
            <a:r>
              <a:rPr lang="ru-RU" sz="2400" dirty="0">
                <a:solidFill>
                  <a:srgbClr val="0077BB"/>
                </a:solidFill>
                <a:latin typeface="+mj-lt"/>
              </a:rPr>
              <a:t>Гимназия №32, г. Калининград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96246172"/>
              </p:ext>
            </p:extLst>
          </p:nvPr>
        </p:nvGraphicFramePr>
        <p:xfrm>
          <a:off x="306140" y="2196455"/>
          <a:ext cx="10009111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85237358"/>
              </p:ext>
            </p:extLst>
          </p:nvPr>
        </p:nvGraphicFramePr>
        <p:xfrm>
          <a:off x="378148" y="3996655"/>
          <a:ext cx="993710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79463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2244" y="972319"/>
            <a:ext cx="77859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7BB"/>
                </a:solidFill>
                <a:latin typeface="+mj-lt"/>
              </a:rPr>
              <a:t>«</a:t>
            </a:r>
            <a:r>
              <a:rPr lang="ru-RU" sz="2000" dirty="0" err="1">
                <a:solidFill>
                  <a:srgbClr val="0077BB"/>
                </a:solidFill>
                <a:latin typeface="+mj-lt"/>
              </a:rPr>
              <a:t>Внутришкольная</a:t>
            </a:r>
            <a:r>
              <a:rPr lang="ru-RU" sz="2000" dirty="0">
                <a:solidFill>
                  <a:srgbClr val="0077BB"/>
                </a:solidFill>
                <a:latin typeface="+mj-lt"/>
              </a:rPr>
              <a:t> система оценки качества образования»</a:t>
            </a:r>
          </a:p>
          <a:p>
            <a:pPr algn="ctr"/>
            <a:r>
              <a:rPr lang="ru-RU" sz="2000" dirty="0">
                <a:solidFill>
                  <a:srgbClr val="0077BB"/>
                </a:solidFill>
                <a:latin typeface="+mj-lt"/>
              </a:rPr>
              <a:t>Гимназия №32, г. Калининград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8" t="1761" r="10567" b="1184"/>
          <a:stretch/>
        </p:blipFill>
        <p:spPr bwMode="auto">
          <a:xfrm>
            <a:off x="954212" y="1350052"/>
            <a:ext cx="8784976" cy="600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719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53900" y="972319"/>
            <a:ext cx="1080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7BB"/>
                </a:solidFill>
                <a:latin typeface="+mj-lt"/>
              </a:rPr>
              <a:t>«Организация открытой среды воспитания и социализации обучающихся»</a:t>
            </a:r>
          </a:p>
          <a:p>
            <a:pPr algn="ctr"/>
            <a:r>
              <a:rPr lang="ru-RU" sz="2000" b="1" dirty="0">
                <a:solidFill>
                  <a:srgbClr val="0077BB"/>
                </a:solidFill>
                <a:latin typeface="+mj-lt"/>
              </a:rPr>
              <a:t>СОШ №9 «Университетская», г. Липецк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8394" y="1675132"/>
            <a:ext cx="10108865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 рамках сети школой предложена к реализации разработанная ей программа инновационной деятельности «Организация открытой среды воспитания и социализации обучающихся». Программа ориентирована на: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03339024"/>
              </p:ext>
            </p:extLst>
          </p:nvPr>
        </p:nvGraphicFramePr>
        <p:xfrm>
          <a:off x="278394" y="2700512"/>
          <a:ext cx="9937103" cy="3600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92366" y="6156895"/>
            <a:ext cx="3722288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7BB"/>
                </a:solidFill>
              </a:rPr>
              <a:t>Модель организации открытой среды воспитания и социализации обучающихся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04934" y="6156895"/>
            <a:ext cx="3722286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7BB"/>
                </a:solidFill>
              </a:rPr>
              <a:t>8 </a:t>
            </a:r>
            <a:r>
              <a:rPr lang="ru-RU" dirty="0" err="1">
                <a:solidFill>
                  <a:srgbClr val="0077BB"/>
                </a:solidFill>
              </a:rPr>
              <a:t>вебинаров</a:t>
            </a:r>
            <a:endParaRPr lang="ru-RU" dirty="0">
              <a:solidFill>
                <a:srgbClr val="0077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9261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742</Words>
  <Application>Microsoft Office PowerPoint</Application>
  <PresentationFormat>Произвольный</PresentationFormat>
  <Paragraphs>88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BlackGroteskC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Cris</dc:creator>
  <cp:lastModifiedBy>Анастасия Астахова</cp:lastModifiedBy>
  <cp:revision>63</cp:revision>
  <dcterms:created xsi:type="dcterms:W3CDTF">2015-12-13T19:38:35Z</dcterms:created>
  <dcterms:modified xsi:type="dcterms:W3CDTF">2017-06-15T10:49:47Z</dcterms:modified>
</cp:coreProperties>
</file>